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6" r:id="rId3"/>
    <p:sldId id="257" r:id="rId4"/>
    <p:sldId id="258" r:id="rId5"/>
    <p:sldId id="259" r:id="rId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243" r="788" b="2235"/>
          <a:stretch/>
        </p:blipFill>
        <p:spPr>
          <a:xfrm>
            <a:off x="-8709" y="-1"/>
            <a:ext cx="9152709" cy="6858001"/>
          </a:xfrm>
          <a:prstGeom prst="rect">
            <a:avLst/>
          </a:prstGeom>
        </p:spPr>
      </p:pic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C4A6-BAC3-4785-9605-72CA18E4E9CC}" type="datetimeFigureOut">
              <a:rPr lang="zh-CN" altLang="en-US" smtClean="0"/>
              <a:t>2017/6/6 Tuesday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BD71-C1C0-4923-8721-870D54E2701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2607671" y="5581223"/>
            <a:ext cx="6280500" cy="467211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2607671" y="4854347"/>
            <a:ext cx="6280500" cy="699594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accent1"/>
                </a:solidFill>
                <a:effectLst>
                  <a:reflection blurRad="6350" stA="30000" endPos="45500" dist="57150" dir="5400000" sy="-100000" algn="bl" rotWithShape="0"/>
                </a:effectLst>
                <a:latin typeface="Broadway" panose="04040905080B02020502" pitchFamily="82" charset="0"/>
              </a:defRPr>
            </a:lvl1pPr>
          </a:lstStyle>
          <a:p>
            <a:r>
              <a:rPr lang="zh-CN" altLang="en-US" dirty="0" smtClean="0"/>
              <a:t>单击此处添加您的标题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741114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496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C4A6-BAC3-4785-9605-72CA18E4E9CC}" type="datetimeFigureOut">
              <a:rPr lang="zh-CN" altLang="en-US" smtClean="0"/>
              <a:t>2017/6/6 Tuesday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BD71-C1C0-4923-8721-870D54E270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434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7" y="365125"/>
            <a:ext cx="886883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585381" y="365125"/>
            <a:ext cx="5949952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C4A6-BAC3-4785-9605-72CA18E4E9CC}" type="datetimeFigureOut">
              <a:rPr lang="zh-CN" altLang="en-US" smtClean="0"/>
              <a:t>2017/6/6 Tuesday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BD71-C1C0-4923-8721-870D54E270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1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496389" y="537035"/>
            <a:ext cx="8177348" cy="69959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505241" y="1637211"/>
            <a:ext cx="8158090" cy="4853263"/>
          </a:xfrm>
        </p:spPr>
        <p:txBody>
          <a:bodyPr/>
          <a:lstStyle>
            <a:lvl1pPr marL="357188" indent="-357188">
              <a:buSzPct val="1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C4A6-BAC3-4785-9605-72CA18E4E9CC}" type="datetimeFigureOut">
              <a:rPr lang="zh-CN" altLang="en-US" smtClean="0"/>
              <a:t>2017/6/6 Tuesday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BD71-C1C0-4923-8721-870D54E270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798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423892"/>
            <a:ext cx="5995988" cy="123507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zh-CN" altLang="en-US" dirty="0" smtClean="0"/>
              <a:t>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1574006" y="3685956"/>
            <a:ext cx="5995988" cy="44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单击此处添加您的副标题</a:t>
            </a:r>
            <a:endParaRPr lang="en-US" altLang="zh-CN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C4A6-BAC3-4785-9605-72CA18E4E9CC}" type="datetimeFigureOut">
              <a:rPr lang="zh-CN" altLang="en-US" smtClean="0"/>
              <a:t>2017/6/6 Tuesday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BD71-C1C0-4923-8721-870D54E270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66581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C4A6-BAC3-4785-9605-72CA18E4E9CC}" type="datetimeFigureOut">
              <a:rPr lang="zh-CN" altLang="en-US" smtClean="0"/>
              <a:t>2017/6/6 Tuesday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BD71-C1C0-4923-8721-870D54E270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035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C4A6-BAC3-4785-9605-72CA18E4E9CC}" type="datetimeFigureOut">
              <a:rPr lang="zh-CN" altLang="en-US" smtClean="0"/>
              <a:t>2017/6/6 Tuesday</a:t>
            </a:fld>
            <a:endParaRPr lang="zh-CN" altLang="en-US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BD71-C1C0-4923-8721-870D54E270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982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C4A6-BAC3-4785-9605-72CA18E4E9CC}" type="datetimeFigureOut">
              <a:rPr lang="zh-CN" altLang="en-US" smtClean="0"/>
              <a:t>2017/6/6 Tuesday</a:t>
            </a:fld>
            <a:endParaRPr lang="zh-CN" altLang="en-US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BD71-C1C0-4923-8721-870D54E270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962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C4A6-BAC3-4785-9605-72CA18E4E9CC}" type="datetimeFigureOut">
              <a:rPr lang="zh-CN" altLang="en-US" smtClean="0"/>
              <a:t>2017/6/6 Tuesday</a:t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BD71-C1C0-4923-8721-870D54E270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982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2" y="533402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4115992" y="1063628"/>
            <a:ext cx="462915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58442" y="2133602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C4A6-BAC3-4785-9605-72CA18E4E9CC}" type="datetimeFigureOut">
              <a:rPr lang="zh-CN" altLang="en-US" smtClean="0"/>
              <a:t>2017/6/6 Tuesday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BD71-C1C0-4923-8721-870D54E270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64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4082125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9346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C4A6-BAC3-4785-9605-72CA18E4E9CC}" type="datetimeFigureOut">
              <a:rPr lang="zh-CN" altLang="en-US" smtClean="0"/>
              <a:t>2017/6/6 Tuesday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BD71-C1C0-4923-8721-870D54E270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50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49004" r="788" b="2235"/>
          <a:stretch/>
        </p:blipFill>
        <p:spPr>
          <a:xfrm>
            <a:off x="1905" y="0"/>
            <a:ext cx="9124677" cy="34290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905" y="862150"/>
            <a:ext cx="5136151" cy="105373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6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686050" y="537035"/>
            <a:ext cx="5910826" cy="6995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66057" y="1561744"/>
            <a:ext cx="8020594" cy="4928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4C4A6-BAC3-4785-9605-72CA18E4E9CC}" type="datetimeFigureOut">
              <a:rPr lang="zh-CN" altLang="en-US" smtClean="0"/>
              <a:t>2017/6/6 Tuesday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3BD71-C1C0-4923-8721-870D54E270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35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accent1">
              <a:lumMod val="75000"/>
            </a:schemeClr>
          </a:solidFill>
          <a:effectLst>
            <a:reflection blurRad="6350" stA="25000" endPos="50000" dist="57150" dir="5400000" sy="-100000" algn="bl" rotWithShape="0"/>
          </a:effectLst>
          <a:latin typeface="Arial Black" panose="020B0A040201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357188" indent="-357188" algn="just" defTabSz="914400" rtl="0" eaLnBrk="1" latinLnBrk="0" hangingPunct="1">
        <a:lnSpc>
          <a:spcPct val="110000"/>
        </a:lnSpc>
        <a:spcBef>
          <a:spcPts val="1800"/>
        </a:spcBef>
        <a:spcAft>
          <a:spcPts val="0"/>
        </a:spcAft>
        <a:buClr>
          <a:schemeClr val="accent1"/>
        </a:buClr>
        <a:buSzPct val="70000"/>
        <a:buFont typeface="Arial" panose="020B0604020202020204" pitchFamily="34" charset="0"/>
        <a:buChar char="∆"/>
        <a:defRPr sz="2000" kern="1200" baseline="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357188" indent="-357188" algn="just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600" kern="1200" baseline="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63" y="3865417"/>
            <a:ext cx="6797629" cy="210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048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4"/>
          <a:stretch/>
        </p:blipFill>
        <p:spPr>
          <a:xfrm>
            <a:off x="0" y="0"/>
            <a:ext cx="9143773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16" y="3586441"/>
            <a:ext cx="2595888" cy="2133606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81216" y="260648"/>
            <a:ext cx="4500000" cy="97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293747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一个人，就像一棵树，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只要离开林子，就会变得孤独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1635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5.55556E-7 -4.58834E-6 C 0.00694 0.01689 0.01406 0.01527 0.02552 0.02059 C 0.03646 0.02591 0.04705 0.02776 0.05799 0.03123 C 0.06667 0.03377 0.07378 0.03793 0.08229 0.03955 C 0.08871 0.03608 0.09861 0.04279 0.10538 0.04371 C 0.13003 0.04672 0.14514 0.04603 0.17187 0.04788 C 0.18802 0.04926 0.22066 0.05204 0.22066 0.05227 C 0.23351 0.04533 0.24931 0.05204 0.26285 0.05412 C 0.28889 0.05759 0.35781 0.07008 0.37674 0.07355 " pathEditMode="relative" rAng="0" ptsTypes="fffffffff">
                                      <p:cBhvr>
                                        <p:cTn id="11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367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Scale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aopic.com/uploads/allimg/120330/2026-120330221008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64" y="560784"/>
            <a:ext cx="9525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~1\ADMINI~1\LOCALS~1\APPLIC~1\360CHR~1\Chrome\USERDA~1\Temp\201142~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347" y="4099795"/>
            <a:ext cx="1701189" cy="123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DOCUME~1\ADMINI~1\LOCALS~1\APPLIC~1\360CHR~1\Chrome\USERDA~1\Temp\T01524~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7" y="2369562"/>
            <a:ext cx="1914525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DOCUME~1\ADMINI~1\LOCALS~1\APPLIC~1\360CHR~1\Chrome\USERDA~1\Temp\2A7511~1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1340768"/>
            <a:ext cx="8001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DOCUME~1\ADMINI~1\LOCALS~1\APPLIC~1\360CHR~1\Chrome\USERDA~1\Temp\T01530~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86560"/>
            <a:ext cx="1691680" cy="122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DOCUME~1\ADMINI~1\LOCALS~1\APPLIC~1\360CHR~1\Chrome\USERDA~1\Temp\T018B6~1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11" y="1080304"/>
            <a:ext cx="1047750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很多鸟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0648" y="3181760"/>
            <a:ext cx="609600" cy="609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27984" y="86981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一个人，就像一只小鸟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只有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凑到一起，才会热热闹闹。</a:t>
            </a:r>
          </a:p>
        </p:txBody>
      </p:sp>
    </p:spTree>
    <p:extLst>
      <p:ext uri="{BB962C8B-B14F-4D97-AF65-F5344CB8AC3E}">
        <p14:creationId xmlns:p14="http://schemas.microsoft.com/office/powerpoint/2010/main" val="1888244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45051E-6 L -0.57622 -0.2296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19" y="-114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  <p:extLst mod="1">
    <p:ext uri="{E180D4A7-C9FB-4DFB-919C-405C955672EB}">
      <p14:showEvtLst xmlns:p14="http://schemas.microsoft.com/office/powerpoint/2010/main">
        <p14:playEvt time="0" objId="5"/>
        <p14:stopEvt time="10240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 descr="C:\Documents and Settings\Administrator\桌面\0a28c0106844eaff3342c0158809a0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17" y="-1"/>
            <a:ext cx="9174515" cy="580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Documents and Settings\Administrator\桌面\8414ef5b452711d35a0270fb7ef60d78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A37"/>
              </a:clrFrom>
              <a:clrTo>
                <a:srgbClr val="FFFA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581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49296" y="116632"/>
            <a:ext cx="49267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一个人，就像一条小河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只有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汇聚在大海里，才会拥有快乐。</a:t>
            </a:r>
          </a:p>
        </p:txBody>
      </p:sp>
      <p:sp>
        <p:nvSpPr>
          <p:cNvPr id="15" name="矩形 14"/>
          <p:cNvSpPr/>
          <p:nvPr/>
        </p:nvSpPr>
        <p:spPr>
          <a:xfrm>
            <a:off x="-26604" y="5733256"/>
            <a:ext cx="9170604" cy="1116110"/>
          </a:xfrm>
          <a:prstGeom prst="rect">
            <a:avLst/>
          </a:prstGeom>
          <a:solidFill>
            <a:srgbClr val="6DC4D8"/>
          </a:solidFill>
          <a:ln>
            <a:solidFill>
              <a:srgbClr val="6DC4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9" descr="C:\Documents and Settings\Administrator\桌面\新建文件夹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70" y="2320901"/>
            <a:ext cx="1359090" cy="45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Documents and Settings\Administrator\桌面\新建文件夹\6e5112084fe4baafa5837e3d437144b4.png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48" y="2588806"/>
            <a:ext cx="329947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Documents and Settings\Administrator\桌面\柳琳\t01ebb07233cffa0d6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8546" flipH="1">
            <a:off x="2490362" y="2150800"/>
            <a:ext cx="1529775" cy="87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Documents and Settings\Administrator\桌面\柳琳\t01ebb07233cffa0d6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59991" flipH="1">
            <a:off x="4518167" y="1839299"/>
            <a:ext cx="1115775" cy="63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236474" flipH="1">
            <a:off x="2414848" y="3621161"/>
            <a:ext cx="849533" cy="48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494635" flipH="1">
            <a:off x="3795281" y="2721130"/>
            <a:ext cx="600299" cy="3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498465">
            <a:off x="5528047" y="4090402"/>
            <a:ext cx="600299" cy="3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916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4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.hb.aicdn.com/57e0800a6b8e68fbb303c8577b79ac1ed92b6243ff8e-lux7WN_fw6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" y="-5881"/>
            <a:ext cx="9142577" cy="686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680010" y="1466223"/>
            <a:ext cx="2844317" cy="539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~1\ADMINI~1\LOCALS~1\APPLIC~1\360CHR~1\Chrome\USERDA~1\Temp\322682~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9"/>
            <a:ext cx="9144000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~1\ADMINI~1\LOCALS~1\APPLIC~1\360CHR~1\Chrome\USERDA~1\Temp\T01DC3~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401147"/>
            <a:ext cx="6984776" cy="54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79512" y="188640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一个人，就像一颗小草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只有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大家站在一起，才不会被狂风吹倒。</a:t>
            </a:r>
          </a:p>
        </p:txBody>
      </p:sp>
    </p:spTree>
    <p:extLst>
      <p:ext uri="{BB962C8B-B14F-4D97-AF65-F5344CB8AC3E}">
        <p14:creationId xmlns:p14="http://schemas.microsoft.com/office/powerpoint/2010/main" val="839847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4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heme/theme1.xml><?xml version="1.0" encoding="utf-8"?>
<a:theme xmlns:a="http://schemas.openxmlformats.org/drawingml/2006/main" name="A000120140530A69PPBG">
  <a:themeElements>
    <a:clrScheme name="自定义 1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76AA30"/>
      </a:accent1>
      <a:accent2>
        <a:srgbClr val="BED15D"/>
      </a:accent2>
      <a:accent3>
        <a:srgbClr val="38A68C"/>
      </a:accent3>
      <a:accent4>
        <a:srgbClr val="C5BE27"/>
      </a:accent4>
      <a:accent5>
        <a:srgbClr val="555835"/>
      </a:accent5>
      <a:accent6>
        <a:srgbClr val="3AA5BA"/>
      </a:accent6>
      <a:hlink>
        <a:srgbClr val="0070C0"/>
      </a:hlink>
      <a:folHlink>
        <a:srgbClr val="7F7F7F"/>
      </a:folHlink>
    </a:clrScheme>
    <a:fontScheme name="KSO主题5">
      <a:majorFont>
        <a:latin typeface="Broadway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A000120140530A69PPBG</Template>
  <TotalTime>283</TotalTime>
  <Words>73</Words>
  <Application>Microsoft Office PowerPoint</Application>
  <PresentationFormat>全屏显示(4:3)</PresentationFormat>
  <Paragraphs>8</Paragraphs>
  <Slides>5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6" baseType="lpstr">
      <vt:lpstr>A000120140530A69PPBG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Administrator</cp:lastModifiedBy>
  <cp:revision>26</cp:revision>
  <dcterms:created xsi:type="dcterms:W3CDTF">2016-08-13T15:28:24Z</dcterms:created>
  <dcterms:modified xsi:type="dcterms:W3CDTF">2017-06-06T14:09:35Z</dcterms:modified>
</cp:coreProperties>
</file>