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2017/6/12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576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0158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6444208" y="2348880"/>
            <a:ext cx="21602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    小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鸭子走过来。“咦？这是什么东西呢？”它拿起鼓槌在乌龟壳上敲啊敲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又嘎嘎嘎地大</a:t>
            </a:r>
          </a:p>
          <a:p>
            <a:pPr>
              <a:lnSpc>
                <a:spcPts val="24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声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唱歌，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太好玩了！ </a:t>
            </a:r>
          </a:p>
        </p:txBody>
      </p:sp>
    </p:spTree>
    <p:extLst>
      <p:ext uri="{BB962C8B-B14F-4D97-AF65-F5344CB8AC3E}">
        <p14:creationId xmlns:p14="http://schemas.microsoft.com/office/powerpoint/2010/main" val="2056370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827584" y="5733256"/>
            <a:ext cx="61926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两只小鸡走过来。“咦？这是什么东西呢？</a:t>
            </a: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”它们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一起在乌龟壳上</a:t>
            </a:r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画画</a:t>
            </a:r>
            <a:r>
              <a:rPr lang="zh-CN" altLang="en-US" sz="20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，太</a:t>
            </a: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好玩了！</a:t>
            </a:r>
          </a:p>
        </p:txBody>
      </p:sp>
    </p:spTree>
    <p:extLst>
      <p:ext uri="{BB962C8B-B14F-4D97-AF65-F5344CB8AC3E}">
        <p14:creationId xmlns:p14="http://schemas.microsoft.com/office/powerpoint/2010/main" val="1191839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8018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1819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63</Words>
  <Application>Microsoft Office PowerPoint</Application>
  <PresentationFormat>全屏显示(4:3)</PresentationFormat>
  <Paragraphs>4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7</cp:revision>
  <dcterms:created xsi:type="dcterms:W3CDTF">2017-06-05T11:39:13Z</dcterms:created>
  <dcterms:modified xsi:type="dcterms:W3CDTF">2017-06-12T13:28:38Z</dcterms:modified>
</cp:coreProperties>
</file>