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58" r:id="rId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656" y="-4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240FE-5F41-40CE-B4DD-4AEFBA21DB88}" type="datetimeFigureOut">
              <a:rPr lang="zh-CN" altLang="en-US" smtClean="0"/>
              <a:t>2016-9-1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797E4-A0BD-4158-BB54-7EF1A1C2D7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41721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240FE-5F41-40CE-B4DD-4AEFBA21DB88}" type="datetimeFigureOut">
              <a:rPr lang="zh-CN" altLang="en-US" smtClean="0"/>
              <a:t>2016-9-1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797E4-A0BD-4158-BB54-7EF1A1C2D7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2094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240FE-5F41-40CE-B4DD-4AEFBA21DB88}" type="datetimeFigureOut">
              <a:rPr lang="zh-CN" altLang="en-US" smtClean="0"/>
              <a:t>2016-9-1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797E4-A0BD-4158-BB54-7EF1A1C2D7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7080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240FE-5F41-40CE-B4DD-4AEFBA21DB88}" type="datetimeFigureOut">
              <a:rPr lang="zh-CN" altLang="en-US" smtClean="0"/>
              <a:t>2016-9-1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797E4-A0BD-4158-BB54-7EF1A1C2D7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2394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240FE-5F41-40CE-B4DD-4AEFBA21DB88}" type="datetimeFigureOut">
              <a:rPr lang="zh-CN" altLang="en-US" smtClean="0"/>
              <a:t>2016-9-1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797E4-A0BD-4158-BB54-7EF1A1C2D7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89337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240FE-5F41-40CE-B4DD-4AEFBA21DB88}" type="datetimeFigureOut">
              <a:rPr lang="zh-CN" altLang="en-US" smtClean="0"/>
              <a:t>2016-9-1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797E4-A0BD-4158-BB54-7EF1A1C2D7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2485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240FE-5F41-40CE-B4DD-4AEFBA21DB88}" type="datetimeFigureOut">
              <a:rPr lang="zh-CN" altLang="en-US" smtClean="0"/>
              <a:t>2016-9-1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797E4-A0BD-4158-BB54-7EF1A1C2D7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20822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240FE-5F41-40CE-B4DD-4AEFBA21DB88}" type="datetimeFigureOut">
              <a:rPr lang="zh-CN" altLang="en-US" smtClean="0"/>
              <a:t>2016-9-1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797E4-A0BD-4158-BB54-7EF1A1C2D7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56210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240FE-5F41-40CE-B4DD-4AEFBA21DB88}" type="datetimeFigureOut">
              <a:rPr lang="zh-CN" altLang="en-US" smtClean="0"/>
              <a:t>2016-9-1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797E4-A0BD-4158-BB54-7EF1A1C2D7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3835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240FE-5F41-40CE-B4DD-4AEFBA21DB88}" type="datetimeFigureOut">
              <a:rPr lang="zh-CN" altLang="en-US" smtClean="0"/>
              <a:t>2016-9-1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797E4-A0BD-4158-BB54-7EF1A1C2D7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8921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240FE-5F41-40CE-B4DD-4AEFBA21DB88}" type="datetimeFigureOut">
              <a:rPr lang="zh-CN" altLang="en-US" smtClean="0"/>
              <a:t>2016-9-1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797E4-A0BD-4158-BB54-7EF1A1C2D7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5652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C240FE-5F41-40CE-B4DD-4AEFBA21DB88}" type="datetimeFigureOut">
              <a:rPr lang="zh-CN" altLang="en-US" smtClean="0"/>
              <a:t>2016-9-1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F797E4-A0BD-4158-BB54-7EF1A1C2D7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86261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pic50.nipic.com/file/20141014/2531170_224507072000_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078" b="90337" l="2637" r="95801">
                        <a14:foregroundMark x1="43848" y1="31479" x2="45605" y2="30600"/>
                        <a14:foregroundMark x1="14160" y1="54612" x2="14746" y2="53734"/>
                        <a14:foregroundMark x1="15723" y1="52562" x2="16504" y2="49634"/>
                        <a14:foregroundMark x1="45996" y1="33529" x2="46387" y2="30893"/>
                        <a14:backgroundMark x1="9375" y1="59297" x2="9375" y2="59297"/>
                        <a14:backgroundMark x1="34277" y1="42020" x2="34961" y2="42899"/>
                        <a14:backgroundMark x1="21094" y1="42020" x2="21289" y2="41142"/>
                        <a14:backgroundMark x1="63184" y1="41142" x2="63184" y2="390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39" r="2930" b="6344"/>
          <a:stretch/>
        </p:blipFill>
        <p:spPr bwMode="auto">
          <a:xfrm>
            <a:off x="46112" y="180355"/>
            <a:ext cx="9097888" cy="6092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04056" y="3543151"/>
            <a:ext cx="7772400" cy="1470025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zh-CN" sz="66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我是男（女）孩</a:t>
            </a:r>
            <a:endParaRPr lang="zh-CN" altLang="en-US" sz="66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62534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云形标注 4"/>
          <p:cNvSpPr/>
          <p:nvPr/>
        </p:nvSpPr>
        <p:spPr>
          <a:xfrm>
            <a:off x="4644008" y="1599084"/>
            <a:ext cx="3960440" cy="2376264"/>
          </a:xfrm>
          <a:prstGeom prst="cloudCallout">
            <a:avLst>
              <a:gd name="adj1" fmla="val -60110"/>
              <a:gd name="adj2" fmla="val 62011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600" b="1" dirty="0" smtClean="0">
                <a:latin typeface="黑体" pitchFamily="2" charset="-122"/>
                <a:ea typeface="黑体" pitchFamily="2" charset="-122"/>
              </a:rPr>
              <a:t>欢迎大家</a:t>
            </a:r>
            <a:endParaRPr lang="en-US" altLang="zh-CN" sz="3600" b="1" dirty="0" smtClean="0"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3600" b="1" dirty="0" smtClean="0">
                <a:latin typeface="黑体" pitchFamily="2" charset="-122"/>
                <a:ea typeface="黑体" pitchFamily="2" charset="-122"/>
              </a:rPr>
              <a:t>来我家！</a:t>
            </a:r>
            <a:endParaRPr lang="zh-CN" altLang="en-US" sz="1400" b="1" dirty="0">
              <a:latin typeface="黑体" pitchFamily="2" charset="-122"/>
              <a:ea typeface="黑体" pitchFamily="2" charset="-122"/>
            </a:endParaRPr>
          </a:p>
        </p:txBody>
      </p:sp>
      <p:pic>
        <p:nvPicPr>
          <p:cNvPr id="3075" name="Picture 3" descr="C:\Documents and Settings\Administrator\桌面\新建文件夹\11575a3113576d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883" b="89809" l="9979" r="8980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007" r="24535"/>
          <a:stretch/>
        </p:blipFill>
        <p:spPr bwMode="auto">
          <a:xfrm flipH="1">
            <a:off x="1143000" y="984498"/>
            <a:ext cx="3257550" cy="5981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3009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g15.3lian.com/2015/f1/136/d/4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2300" b="98900" l="4901" r="44901">
                        <a14:foregroundMark x1="24901" y1="62700" x2="26490" y2="62500"/>
                        <a14:foregroundMark x1="25166" y1="94700" x2="26755" y2="93100"/>
                        <a14:foregroundMark x1="36556" y1="94900" x2="36556" y2="90100"/>
                        <a14:foregroundMark x1="38411" y1="95100" x2="37616" y2="93300"/>
                        <a14:foregroundMark x1="28079" y1="91700" x2="28079" y2="917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1727" r="50000"/>
          <a:stretch/>
        </p:blipFill>
        <p:spPr bwMode="auto">
          <a:xfrm>
            <a:off x="1295328" y="1999356"/>
            <a:ext cx="3595687" cy="459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8356" l="957" r="988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9664" y="1692865"/>
            <a:ext cx="2484584" cy="4904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云形标注 4"/>
          <p:cNvSpPr/>
          <p:nvPr/>
        </p:nvSpPr>
        <p:spPr>
          <a:xfrm>
            <a:off x="344200" y="1331899"/>
            <a:ext cx="2276958" cy="1656184"/>
          </a:xfrm>
          <a:prstGeom prst="cloudCallout">
            <a:avLst>
              <a:gd name="adj1" fmla="val 49161"/>
              <a:gd name="adj2" fmla="val 49986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600" b="1" dirty="0" smtClean="0">
                <a:latin typeface="黑体" pitchFamily="2" charset="-122"/>
                <a:ea typeface="黑体" pitchFamily="2" charset="-122"/>
              </a:rPr>
              <a:t>我是男孩</a:t>
            </a:r>
            <a:endParaRPr lang="zh-CN" altLang="en-US" sz="1400" b="1" dirty="0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0" name="云形标注 9"/>
          <p:cNvSpPr/>
          <p:nvPr/>
        </p:nvSpPr>
        <p:spPr>
          <a:xfrm>
            <a:off x="6608896" y="1484784"/>
            <a:ext cx="2211576" cy="1656184"/>
          </a:xfrm>
          <a:prstGeom prst="cloudCallout">
            <a:avLst>
              <a:gd name="adj1" fmla="val -47604"/>
              <a:gd name="adj2" fmla="val 49986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600" b="1" dirty="0" smtClean="0">
                <a:latin typeface="黑体" pitchFamily="2" charset="-122"/>
                <a:ea typeface="黑体" pitchFamily="2" charset="-122"/>
              </a:rPr>
              <a:t>我是</a:t>
            </a:r>
            <a:r>
              <a:rPr lang="zh-CN" altLang="en-US" sz="3600" b="1" dirty="0">
                <a:latin typeface="黑体" pitchFamily="2" charset="-122"/>
                <a:ea typeface="黑体" pitchFamily="2" charset="-122"/>
              </a:rPr>
              <a:t>女</a:t>
            </a:r>
            <a:r>
              <a:rPr lang="zh-CN" altLang="en-US" sz="3600" b="1" dirty="0" smtClean="0">
                <a:latin typeface="黑体" pitchFamily="2" charset="-122"/>
                <a:ea typeface="黑体" pitchFamily="2" charset="-122"/>
              </a:rPr>
              <a:t>孩</a:t>
            </a:r>
            <a:endParaRPr lang="zh-CN" altLang="en-US" sz="1400" b="1" dirty="0">
              <a:latin typeface="黑体" pitchFamily="2" charset="-122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73183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tor\桌面\b_2011471503444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38" t="2596" r="26932"/>
          <a:stretch/>
        </p:blipFill>
        <p:spPr bwMode="auto">
          <a:xfrm>
            <a:off x="1181100" y="914400"/>
            <a:ext cx="2838450" cy="561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Documents and Settings\Administrator\桌面\b_2011471503444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89" t="2596" r="26712"/>
          <a:stretch/>
        </p:blipFill>
        <p:spPr bwMode="auto">
          <a:xfrm>
            <a:off x="5029200" y="914400"/>
            <a:ext cx="2819400" cy="561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Administrator\桌面\4376619_141510992244_2副本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1780597" y="1412776"/>
            <a:ext cx="1711283" cy="17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Documents and Settings\Administrator\桌面\4376619_141510992244_2副本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5580112" y="1412776"/>
            <a:ext cx="1711283" cy="17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6213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19</Words>
  <Application>Microsoft Office PowerPoint</Application>
  <PresentationFormat>全屏显示(4:3)</PresentationFormat>
  <Paragraphs>5</Paragraphs>
  <Slides>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5" baseType="lpstr">
      <vt:lpstr>Office 主题​​</vt:lpstr>
      <vt:lpstr>我是男（女）孩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微软用户</dc:creator>
  <cp:lastModifiedBy>微软用户</cp:lastModifiedBy>
  <cp:revision>4</cp:revision>
  <dcterms:created xsi:type="dcterms:W3CDTF">2016-09-01T13:45:02Z</dcterms:created>
  <dcterms:modified xsi:type="dcterms:W3CDTF">2016-09-01T14:34:32Z</dcterms:modified>
</cp:coreProperties>
</file>