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2743739" y="3959917"/>
            <a:ext cx="3656522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accent2"/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743739" y="2125191"/>
            <a:ext cx="3656522" cy="1720077"/>
          </a:xfrm>
        </p:spPr>
        <p:txBody>
          <a:bodyPr>
            <a:noAutofit/>
          </a:bodyPr>
          <a:lstStyle>
            <a:lvl1pPr algn="ctr">
              <a:lnSpc>
                <a:spcPct val="110000"/>
              </a:lnSpc>
              <a:defRPr sz="3200" b="0" baseline="0">
                <a:solidFill>
                  <a:schemeClr val="accent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单击此处添加您的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标题文字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29293232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4967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14400" y="163903"/>
            <a:ext cx="7332453" cy="603361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1"/>
              </a:buCl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68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2108199"/>
            <a:ext cx="5995988" cy="1235075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038169" y="3400425"/>
            <a:ext cx="3067663" cy="3574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15897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1244600"/>
            <a:ext cx="381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499" y="1244600"/>
            <a:ext cx="3820587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424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87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916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DFCFD"/>
              </a:gs>
              <a:gs pos="100000">
                <a:srgbClr val="FAEAED"/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585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170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754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339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924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509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093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678" algn="l" defTabSz="121917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584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2" y="5334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1063628"/>
            <a:ext cx="462915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2" y="21336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52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369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372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32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14400" y="84923"/>
            <a:ext cx="733245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8C84F-5A18-453B-BAA6-3D355F96F23E}" type="datetimeFigureOut">
              <a:rPr lang="zh-CN" altLang="en-US" smtClean="0"/>
              <a:t>2017/6/7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B83FB-6FDE-4146-AB29-04898E625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099" y="1026615"/>
            <a:ext cx="8292045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4242734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b="0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357188" indent="-271463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70000"/>
        <a:buFont typeface="Wingdings 2" panose="05020102010507070707" pitchFamily="18" charset="2"/>
        <a:buChar char=""/>
        <a:defRPr lang="zh-CN" altLang="en-US" sz="2000" kern="1200" baseline="0" dirty="0" smtClean="0">
          <a:solidFill>
            <a:schemeClr val="accent1"/>
          </a:solidFill>
          <a:latin typeface="+mn-ea"/>
          <a:ea typeface="+mn-ea"/>
          <a:cs typeface="+mn-cs"/>
        </a:defRPr>
      </a:lvl1pPr>
      <a:lvl2pPr marL="357188" indent="-357188" algn="just" defTabSz="914400" rtl="0" eaLnBrk="1" latinLnBrk="0" hangingPunct="1">
        <a:lnSpc>
          <a:spcPct val="130000"/>
        </a:lnSpc>
        <a:spcBef>
          <a:spcPts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600" kern="1200" baseline="0">
          <a:solidFill>
            <a:srgbClr val="7D7D7D"/>
          </a:solidFill>
          <a:latin typeface="+mn-e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501" y="1830074"/>
            <a:ext cx="5364945" cy="277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2224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Administrator\Desktop\timg (4)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692"/>
            <a:ext cx="6690320" cy="669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789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6669708_1431401784712_mthum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83"/>
          <a:stretch/>
        </p:blipFill>
        <p:spPr bwMode="auto">
          <a:xfrm>
            <a:off x="2051720" y="116632"/>
            <a:ext cx="5256584" cy="6585136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676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zh-CN" sz="4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布娃娃</a:t>
            </a:r>
            <a:endParaRPr lang="zh-CN" altLang="en-US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2699792" y="1628800"/>
            <a:ext cx="4464496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布娃娃，布娃娃。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大大的眼睛黄头发。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快让我来抱抱你，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做你</a:t>
            </a: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的好妈妈。</a:t>
            </a:r>
          </a:p>
          <a:p>
            <a:pPr marL="0" indent="0">
              <a:lnSpc>
                <a:spcPct val="150000"/>
              </a:lnSpc>
              <a:buNone/>
            </a:pP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95736" y="19888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dirty="0"/>
              <a:t> </a:t>
            </a:r>
            <a:endParaRPr lang="zh-CN" altLang="zh-CN" dirty="0"/>
          </a:p>
          <a:p>
            <a:pPr algn="ctr"/>
            <a:r>
              <a:rPr lang="en-US" altLang="zh-CN" dirty="0"/>
              <a:t> 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2885981870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1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E5375C"/>
      </a:accent1>
      <a:accent2>
        <a:srgbClr val="FA8550"/>
      </a:accent2>
      <a:accent3>
        <a:srgbClr val="CB1B20"/>
      </a:accent3>
      <a:accent4>
        <a:srgbClr val="E59606"/>
      </a:accent4>
      <a:accent5>
        <a:srgbClr val="DB7D5F"/>
      </a:accent5>
      <a:accent6>
        <a:srgbClr val="0DAFE0"/>
      </a:accent6>
      <a:hlink>
        <a:srgbClr val="B0D235"/>
      </a:hlink>
      <a:folHlink>
        <a:srgbClr val="D6A37C"/>
      </a:folHlink>
    </a:clrScheme>
    <a:fontScheme name="自定义 6">
      <a:majorFont>
        <a:latin typeface="Arial"/>
        <a:ea typeface="幼圆"/>
        <a:cs typeface=""/>
      </a:majorFont>
      <a:minorFont>
        <a:latin typeface="Arial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A000520150104A16PPBG</Template>
  <TotalTime>4</TotalTime>
  <Words>26</Words>
  <Application>Microsoft Office PowerPoint</Application>
  <PresentationFormat>全屏显示(4:3)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A000120140530A99PPBG</vt:lpstr>
      <vt:lpstr>PowerPoint 演示文稿</vt:lpstr>
      <vt:lpstr>PowerPoint 演示文稿</vt:lpstr>
      <vt:lpstr>PowerPoint 演示文稿</vt:lpstr>
      <vt:lpstr>布娃娃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2017-04-03T09:40:45Z</dcterms:created>
  <dcterms:modified xsi:type="dcterms:W3CDTF">2017-06-07T10:44:23Z</dcterms:modified>
</cp:coreProperties>
</file>