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163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"/>
          <p:cNvSpPr>
            <a:spLocks noChangeArrowheads="1"/>
          </p:cNvSpPr>
          <p:nvPr/>
        </p:nvSpPr>
        <p:spPr bwMode="auto">
          <a:xfrm>
            <a:off x="-25400" y="-15875"/>
            <a:ext cx="9169400" cy="6873875"/>
          </a:xfrm>
          <a:prstGeom prst="rect">
            <a:avLst/>
          </a:prstGeom>
          <a:gradFill rotWithShape="0">
            <a:gsLst>
              <a:gs pos="0">
                <a:srgbClr val="DDDDDD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3045-441C-42A0-8551-2B4B07BC9A87}" type="datetimeFigureOut">
              <a:rPr lang="zh-CN" altLang="en-US" smtClean="0"/>
              <a:t>2017/4/3 Monday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B2F70-DC59-49FC-9D4E-8929E481B94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3261" y="4219650"/>
            <a:ext cx="7497764" cy="806612"/>
          </a:xfrm>
        </p:spPr>
        <p:txBody>
          <a:bodyPr anchor="b">
            <a:normAutofit/>
          </a:bodyPr>
          <a:lstStyle>
            <a:lvl1pPr algn="ctr">
              <a:lnSpc>
                <a:spcPct val="100000"/>
              </a:lnSpc>
              <a:defRPr sz="3400" b="1" i="0">
                <a:gradFill flip="none" rotWithShape="1">
                  <a:gsLst>
                    <a:gs pos="0">
                      <a:schemeClr val="accent2">
                        <a:shade val="30000"/>
                        <a:satMod val="115000"/>
                      </a:schemeClr>
                    </a:gs>
                    <a:gs pos="50000">
                      <a:schemeClr val="accent2"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3262" y="5295855"/>
            <a:ext cx="7497764" cy="55904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grpSp>
        <p:nvGrpSpPr>
          <p:cNvPr id="29" name="组合 28"/>
          <p:cNvGrpSpPr/>
          <p:nvPr/>
        </p:nvGrpSpPr>
        <p:grpSpPr>
          <a:xfrm>
            <a:off x="34925" y="629530"/>
            <a:ext cx="9109075" cy="3104631"/>
            <a:chOff x="34925" y="1114425"/>
            <a:chExt cx="7318375" cy="2494310"/>
          </a:xfrm>
        </p:grpSpPr>
        <p:pic>
          <p:nvPicPr>
            <p:cNvPr id="26" name="Picture 2" descr="White city and roads background vector (4)"/>
            <p:cNvPicPr>
              <a:picLocks noChangeAspect="1" noChangeArrowheads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25" y="1114425"/>
              <a:ext cx="7318375" cy="23860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" name="Picture 15" descr="White city and roads background vector (3)_复制"/>
            <p:cNvPicPr>
              <a:picLocks noChangeAspect="1" noChangeArrowheads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6811" y="1840260"/>
              <a:ext cx="3519488" cy="1768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214263061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3045-441C-42A0-8551-2B4B07BC9A87}" type="datetimeFigureOut">
              <a:rPr lang="zh-CN" altLang="en-US" smtClean="0"/>
              <a:t>2017/4/3 Monday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B2F70-DC59-49FC-9D4E-8929E481B9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41986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6735" y="2107473"/>
            <a:ext cx="7886700" cy="1070339"/>
          </a:xfrm>
        </p:spPr>
        <p:txBody>
          <a:bodyPr anchor="b"/>
          <a:lstStyle>
            <a:lvl1pPr>
              <a:defRPr sz="4800">
                <a:solidFill>
                  <a:schemeClr val="accent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76735" y="3204800"/>
            <a:ext cx="7886700" cy="77501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3045-441C-42A0-8551-2B4B07BC9A87}" type="datetimeFigureOut">
              <a:rPr lang="zh-CN" altLang="en-US" smtClean="0"/>
              <a:t>2017/4/3 Monday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B2F70-DC59-49FC-9D4E-8929E481B9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1284185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3045-441C-42A0-8551-2B4B07BC9A87}" type="datetimeFigureOut">
              <a:rPr lang="zh-CN" altLang="en-US" smtClean="0"/>
              <a:t>2017/4/3 Monday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B2F70-DC59-49FC-9D4E-8929E481B9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16394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3045-441C-42A0-8551-2B4B07BC9A87}" type="datetimeFigureOut">
              <a:rPr lang="zh-CN" altLang="en-US" smtClean="0"/>
              <a:t>2017/4/3 Monday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B2F70-DC59-49FC-9D4E-8929E481B9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2362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3045-441C-42A0-8551-2B4B07BC9A87}" type="datetimeFigureOut">
              <a:rPr lang="zh-CN" altLang="en-US" smtClean="0"/>
              <a:t>2017/4/3 Monday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B2F70-DC59-49FC-9D4E-8929E481B9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80473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-25400" y="-15875"/>
            <a:ext cx="9169400" cy="6873875"/>
          </a:xfrm>
          <a:prstGeom prst="rect">
            <a:avLst/>
          </a:prstGeom>
          <a:gradFill rotWithShape="0">
            <a:gsLst>
              <a:gs pos="0">
                <a:srgbClr val="DDDDDD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3045-441C-42A0-8551-2B4B07BC9A87}" type="datetimeFigureOut">
              <a:rPr lang="zh-CN" altLang="en-US" smtClean="0"/>
              <a:t>2017/4/3 Monday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B2F70-DC59-49FC-9D4E-8929E481B9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41802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3045-441C-42A0-8551-2B4B07BC9A87}" type="datetimeFigureOut">
              <a:rPr lang="zh-CN" altLang="en-US" smtClean="0"/>
              <a:t>2017/4/3 Monday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B2F70-DC59-49FC-9D4E-8929E481B9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17543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3045-441C-42A0-8551-2B4B07BC9A87}" type="datetimeFigureOut">
              <a:rPr lang="zh-CN" altLang="en-US" smtClean="0"/>
              <a:t>2017/4/3 Monday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B2F70-DC59-49FC-9D4E-8929E481B9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46833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3045-441C-42A0-8551-2B4B07BC9A87}" type="datetimeFigureOut">
              <a:rPr lang="zh-CN" altLang="en-US" smtClean="0"/>
              <a:t>2017/4/3 Monday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B2F70-DC59-49FC-9D4E-8929E481B9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84770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3045-441C-42A0-8551-2B4B07BC9A87}" type="datetimeFigureOut">
              <a:rPr lang="zh-CN" altLang="en-US" smtClean="0"/>
              <a:t>2017/4/3 Monday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B2F70-DC59-49FC-9D4E-8929E481B9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5408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"/>
          <p:cNvSpPr>
            <a:spLocks noChangeArrowheads="1"/>
          </p:cNvSpPr>
          <p:nvPr/>
        </p:nvSpPr>
        <p:spPr bwMode="auto">
          <a:xfrm>
            <a:off x="-25400" y="-15875"/>
            <a:ext cx="9169400" cy="6873875"/>
          </a:xfrm>
          <a:prstGeom prst="rect">
            <a:avLst/>
          </a:prstGeom>
          <a:gradFill rotWithShape="0">
            <a:gsLst>
              <a:gs pos="0">
                <a:srgbClr val="DDDDDD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28" name="Group 2"/>
          <p:cNvGrpSpPr>
            <a:grpSpLocks noChangeAspect="1"/>
          </p:cNvGrpSpPr>
          <p:nvPr/>
        </p:nvGrpSpPr>
        <p:grpSpPr bwMode="auto">
          <a:xfrm>
            <a:off x="-28575" y="5532438"/>
            <a:ext cx="9172575" cy="1352550"/>
            <a:chOff x="0" y="0"/>
            <a:chExt cx="16212" cy="2389"/>
          </a:xfrm>
        </p:grpSpPr>
        <p:pic>
          <p:nvPicPr>
            <p:cNvPr id="29" name="Picture 3" descr="White city and roads background vector (4)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41"/>
              <a:ext cx="5669" cy="184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pic>
          <p:nvPicPr>
            <p:cNvPr id="30" name="Picture 4" descr="White city and roads background vector (3)_复制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83" y="0"/>
              <a:ext cx="4761" cy="23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pic>
          <p:nvPicPr>
            <p:cNvPr id="31" name="Picture 5" descr="White city and roads background vector (4)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44" y="541"/>
              <a:ext cx="5669" cy="184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6873" y="1201415"/>
            <a:ext cx="8010253" cy="50184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C5973045-441C-42A0-8551-2B4B07BC9A87}" type="datetimeFigureOut">
              <a:rPr lang="zh-CN" altLang="en-US" smtClean="0"/>
              <a:t>2017/4/3 Monday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9CEB2F70-DC59-49FC-9D4E-8929E481B94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66059" y="427712"/>
            <a:ext cx="8011067" cy="60152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6514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gradFill flip="none" rotWithShape="1">
            <a:gsLst>
              <a:gs pos="0">
                <a:schemeClr val="accent2">
                  <a:lumMod val="75000"/>
                  <a:shade val="30000"/>
                  <a:satMod val="11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atin typeface="+mj-lt"/>
          <a:ea typeface="+mj-ea"/>
          <a:cs typeface="+mj-cs"/>
        </a:defRPr>
      </a:lvl1pPr>
    </p:titleStyle>
    <p:bodyStyle>
      <a:lvl1pPr marL="357188" indent="-357188" algn="l" defTabSz="914400" rtl="0" eaLnBrk="1" latinLnBrk="0" hangingPunct="1">
        <a:lnSpc>
          <a:spcPct val="90000"/>
        </a:lnSpc>
        <a:spcBef>
          <a:spcPts val="1800"/>
        </a:spcBef>
        <a:buClr>
          <a:schemeClr val="accent2"/>
        </a:buClr>
        <a:buSzPct val="90000"/>
        <a:buFont typeface="Webdings" panose="05030102010509060703" pitchFamily="18" charset="2"/>
        <a:buChar char=""/>
        <a:defRPr sz="2000" kern="1200">
          <a:solidFill>
            <a:schemeClr val="accent3">
              <a:lumMod val="75000"/>
            </a:schemeClr>
          </a:solidFill>
          <a:latin typeface="+mn-lt"/>
          <a:ea typeface="+mn-ea"/>
          <a:cs typeface="+mn-cs"/>
        </a:defRPr>
      </a:lvl1pPr>
      <a:lvl2pPr marL="357188" indent="-357188" algn="l" defTabSz="914400" rtl="0" eaLnBrk="1" latinLnBrk="0" hangingPunct="1">
        <a:lnSpc>
          <a:spcPct val="130000"/>
        </a:lnSpc>
        <a:spcBef>
          <a:spcPts val="0"/>
        </a:spcBef>
        <a:buFont typeface="Calibri" panose="020F0502020204030204" pitchFamily="34" charset="0"/>
        <a:buChar char=" "/>
        <a:defRPr sz="16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778" y="3438934"/>
            <a:ext cx="7498730" cy="2773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22299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938" y="1486664"/>
            <a:ext cx="8833870" cy="3865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276427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zh-CN" altLang="zh-CN" sz="4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 碰碰车</a:t>
            </a:r>
            <a:endParaRPr lang="zh-CN" altLang="en-US" sz="4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55776" y="1600200"/>
            <a:ext cx="6131024" cy="4525963"/>
          </a:xfrm>
        </p:spPr>
        <p:txBody>
          <a:bodyPr>
            <a:normAutofit/>
          </a:bodyPr>
          <a:lstStyle/>
          <a:p>
            <a:r>
              <a:rPr lang="zh-CN" altLang="zh-CN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碰碰车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， 好脾气。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endParaRPr lang="zh-CN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你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碰我， 我碰你。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endParaRPr lang="zh-CN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“对不起！”</a:t>
            </a:r>
            <a:endParaRPr lang="zh-CN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“没关系。”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endParaRPr lang="zh-CN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大家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笑嘻嘻。</a:t>
            </a:r>
          </a:p>
          <a:p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14161601"/>
      </p:ext>
    </p:extLst>
  </p:cSld>
  <p:clrMapOvr>
    <a:masterClrMapping/>
  </p:clrMapOvr>
</p:sld>
</file>

<file path=ppt/theme/theme1.xml><?xml version="1.0" encoding="utf-8"?>
<a:theme xmlns:a="http://schemas.openxmlformats.org/drawingml/2006/main" name="A000120141119A01PPBG">
  <a:themeElements>
    <a:clrScheme name="自定义 215">
      <a:dk1>
        <a:srgbClr val="6D6F71"/>
      </a:dk1>
      <a:lt1>
        <a:srgbClr val="FFFFFF"/>
      </a:lt1>
      <a:dk2>
        <a:srgbClr val="6D6F71"/>
      </a:dk2>
      <a:lt2>
        <a:srgbClr val="FFFFFF"/>
      </a:lt2>
      <a:accent1>
        <a:srgbClr val="DCAB48"/>
      </a:accent1>
      <a:accent2>
        <a:srgbClr val="A4C47E"/>
      </a:accent2>
      <a:accent3>
        <a:srgbClr val="4D91BF"/>
      </a:accent3>
      <a:accent4>
        <a:srgbClr val="6B8A4B"/>
      </a:accent4>
      <a:accent5>
        <a:srgbClr val="ED8537"/>
      </a:accent5>
      <a:accent6>
        <a:srgbClr val="B84D30"/>
      </a:accent6>
      <a:hlink>
        <a:srgbClr val="00B0F0"/>
      </a:hlink>
      <a:folHlink>
        <a:srgbClr val="AFB2B4"/>
      </a:folHlink>
    </a:clrScheme>
    <a:fontScheme name="自定义 12">
      <a:majorFont>
        <a:latin typeface="Tempus Sans ITC"/>
        <a:ea typeface="幼圆"/>
        <a:cs typeface=""/>
      </a:majorFont>
      <a:minorFont>
        <a:latin typeface="Calibri"/>
        <a:ea typeface="幼圆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A000120141203A06PPBG</Template>
  <TotalTime>32</TotalTime>
  <Words>20</Words>
  <Application>Microsoft Office PowerPoint</Application>
  <PresentationFormat>全屏显示(4:3)</PresentationFormat>
  <Paragraphs>6</Paragraphs>
  <Slides>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4" baseType="lpstr">
      <vt:lpstr>A000120141119A01PPBG</vt:lpstr>
      <vt:lpstr>PowerPoint 演示文稿</vt:lpstr>
      <vt:lpstr>PowerPoint 演示文稿</vt:lpstr>
      <vt:lpstr> 碰碰车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3</cp:revision>
  <dcterms:created xsi:type="dcterms:W3CDTF">2017-04-03T10:12:19Z</dcterms:created>
  <dcterms:modified xsi:type="dcterms:W3CDTF">2017-04-03T10:45:04Z</dcterms:modified>
</cp:coreProperties>
</file>