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8" r:id="rId4"/>
    <p:sldId id="259" r:id="rId5"/>
    <p:sldId id="257" r:id="rId6"/>
    <p:sldId id="262" r:id="rId7"/>
    <p:sldId id="263" r:id="rId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3066" y="-13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88CD5-E794-4931-8095-C9FB2D210AAB}" type="datetimeFigureOut">
              <a:rPr lang="zh-CN" altLang="en-US" smtClean="0"/>
              <a:t>2017/6/13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A1AF9-D74E-4502-B95E-000D2E7AF3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7013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88CD5-E794-4931-8095-C9FB2D210AAB}" type="datetimeFigureOut">
              <a:rPr lang="zh-CN" altLang="en-US" smtClean="0"/>
              <a:t>2017/6/13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A1AF9-D74E-4502-B95E-000D2E7AF3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1547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88CD5-E794-4931-8095-C9FB2D210AAB}" type="datetimeFigureOut">
              <a:rPr lang="zh-CN" altLang="en-US" smtClean="0"/>
              <a:t>2017/6/13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A1AF9-D74E-4502-B95E-000D2E7AF3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2367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88CD5-E794-4931-8095-C9FB2D210AAB}" type="datetimeFigureOut">
              <a:rPr lang="zh-CN" altLang="en-US" smtClean="0"/>
              <a:t>2017/6/13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A1AF9-D74E-4502-B95E-000D2E7AF3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8047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88CD5-E794-4931-8095-C9FB2D210AAB}" type="datetimeFigureOut">
              <a:rPr lang="zh-CN" altLang="en-US" smtClean="0"/>
              <a:t>2017/6/13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A1AF9-D74E-4502-B95E-000D2E7AF3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73430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88CD5-E794-4931-8095-C9FB2D210AAB}" type="datetimeFigureOut">
              <a:rPr lang="zh-CN" altLang="en-US" smtClean="0"/>
              <a:t>2017/6/13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A1AF9-D74E-4502-B95E-000D2E7AF3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6073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88CD5-E794-4931-8095-C9FB2D210AAB}" type="datetimeFigureOut">
              <a:rPr lang="zh-CN" altLang="en-US" smtClean="0"/>
              <a:t>2017/6/13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A1AF9-D74E-4502-B95E-000D2E7AF3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72632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88CD5-E794-4931-8095-C9FB2D210AAB}" type="datetimeFigureOut">
              <a:rPr lang="zh-CN" altLang="en-US" smtClean="0"/>
              <a:t>2017/6/13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A1AF9-D74E-4502-B95E-000D2E7AF3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18298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88CD5-E794-4931-8095-C9FB2D210AAB}" type="datetimeFigureOut">
              <a:rPr lang="zh-CN" altLang="en-US" smtClean="0"/>
              <a:t>2017/6/13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A1AF9-D74E-4502-B95E-000D2E7AF3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79025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88CD5-E794-4931-8095-C9FB2D210AAB}" type="datetimeFigureOut">
              <a:rPr lang="zh-CN" altLang="en-US" smtClean="0"/>
              <a:t>2017/6/13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A1AF9-D74E-4502-B95E-000D2E7AF3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30612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88CD5-E794-4931-8095-C9FB2D210AAB}" type="datetimeFigureOut">
              <a:rPr lang="zh-CN" altLang="en-US" smtClean="0"/>
              <a:t>2017/6/13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A1AF9-D74E-4502-B95E-000D2E7AF3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76015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88CD5-E794-4931-8095-C9FB2D210AAB}" type="datetimeFigureOut">
              <a:rPr lang="zh-CN" altLang="en-US" smtClean="0"/>
              <a:t>2017/6/13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AA1AF9-D74E-4502-B95E-000D2E7AF3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7387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http://img.sucai.redocn.com/attachments/images/201209/20120901/Redocn_201208141115221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7" t="3885" r="3792" b="7040"/>
          <a:stretch/>
        </p:blipFill>
        <p:spPr bwMode="auto">
          <a:xfrm>
            <a:off x="108520" y="260648"/>
            <a:ext cx="8855968" cy="61206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348880"/>
            <a:ext cx="7772400" cy="1470025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7200" b="1" spc="50" dirty="0" smtClean="0">
                <a:ln w="11430"/>
                <a:solidFill>
                  <a:srgbClr val="99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抱一抱</a:t>
            </a:r>
            <a:endParaRPr lang="zh-CN" altLang="en-US" sz="7200" b="1" spc="50" dirty="0">
              <a:ln w="11430"/>
              <a:solidFill>
                <a:srgbClr val="9900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59148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img.sucai.redocn.com/attachments/images/201209/20120901/Redocn_201208141115221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7" t="3885" r="3792" b="7040"/>
          <a:stretch/>
        </p:blipFill>
        <p:spPr bwMode="auto">
          <a:xfrm>
            <a:off x="108520" y="404664"/>
            <a:ext cx="8855968" cy="61206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www.photophoto.cn/m64/001/208/001208005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856849"/>
            <a:ext cx="7776864" cy="51845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6082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http://img.sucai.redocn.com/attachments/images/201209/20120901/Redocn_201208141115221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7" t="3885" r="3792" b="7040"/>
          <a:stretch/>
        </p:blipFill>
        <p:spPr bwMode="auto">
          <a:xfrm>
            <a:off x="108520" y="404664"/>
            <a:ext cx="8855968" cy="61206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ww1.sinaimg.cn/large/b4189649jw1eiv4qedjwij20nq0hsjud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99"/>
          <a:stretch/>
        </p:blipFill>
        <p:spPr bwMode="auto">
          <a:xfrm>
            <a:off x="683568" y="836712"/>
            <a:ext cx="7704856" cy="5256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9969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http://img.sucai.redocn.com/attachments/images/201209/20120901/Redocn_201208141115221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7" t="3885" r="3792" b="7040"/>
          <a:stretch/>
        </p:blipFill>
        <p:spPr bwMode="auto">
          <a:xfrm>
            <a:off x="108520" y="404664"/>
            <a:ext cx="8855968" cy="61206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pic.jschina.com.cn/0/14/89/29/14892993_95740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438" y="836712"/>
            <a:ext cx="7668986" cy="5256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2857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http://img.sucai.redocn.com/attachments/images/201209/20120901/Redocn_201208141115221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7" t="3885" r="3792" b="7040"/>
          <a:stretch/>
        </p:blipFill>
        <p:spPr bwMode="auto">
          <a:xfrm>
            <a:off x="108520" y="404664"/>
            <a:ext cx="8855968" cy="61206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Administrator\桌面\抱一抱\W020151001784806853698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836712"/>
            <a:ext cx="7776864" cy="518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1327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img.sucai.redocn.com/attachments/images/201209/20120901/Redocn_201208141115221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7" t="3885" r="3792" b="7040"/>
          <a:stretch/>
        </p:blipFill>
        <p:spPr bwMode="auto">
          <a:xfrm>
            <a:off x="108520" y="404664"/>
            <a:ext cx="8855968" cy="61206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http://pic.66wz.com/0/01/35/94/1359409_52499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836711"/>
            <a:ext cx="7632848" cy="5186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2809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img.sucai.redocn.com/attachments/images/201209/20120901/Redocn_201208141115221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7" t="3885" r="3792" b="7040"/>
          <a:stretch/>
        </p:blipFill>
        <p:spPr bwMode="auto">
          <a:xfrm>
            <a:off x="108520" y="404664"/>
            <a:ext cx="8855968" cy="61206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50" y="809625"/>
            <a:ext cx="7656513" cy="5237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842761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1</Words>
  <Application>Microsoft Office PowerPoint</Application>
  <PresentationFormat>全屏显示(4:3)</PresentationFormat>
  <Paragraphs>1</Paragraphs>
  <Slides>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8" baseType="lpstr">
      <vt:lpstr>Office 主题​​</vt:lpstr>
      <vt:lpstr>抱一抱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微软用户</dc:creator>
  <cp:lastModifiedBy>xbany</cp:lastModifiedBy>
  <cp:revision>8</cp:revision>
  <dcterms:created xsi:type="dcterms:W3CDTF">2016-09-20T08:15:28Z</dcterms:created>
  <dcterms:modified xsi:type="dcterms:W3CDTF">2017-06-13T01:47:20Z</dcterms:modified>
</cp:coreProperties>
</file>