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embeddedFontLst>
    <p:embeddedFont>
      <p:font typeface="楷体" panose="02010609060101010101" pitchFamily="49" charset="-122"/>
      <p:regular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 snapToObjects="1">
      <p:cViewPr varScale="1">
        <p:scale>
          <a:sx n="107" d="100"/>
          <a:sy n="107" d="100"/>
        </p:scale>
        <p:origin x="-1416" y="-90"/>
      </p:cViewPr>
      <p:guideLst>
        <p:guide orient="horz" pos="2150"/>
        <p:guide pos="289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1999" cy="71999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Font typeface="Arial" pitchFamily="34" charset="0"/>
              <a:buNone/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fld id="{B6A7023A-C8F9-4DFD-81D2-805596C3F7E8}" type="datetimeFigureOut">
              <a:rPr lang="zh-CN" altLang="en-US"/>
              <a:pPr>
                <a:defRPr/>
              </a:pPr>
              <a:t>2017/5/3 Wednesday</a:t>
            </a:fld>
            <a:endParaRPr lang="en-US"/>
          </a:p>
        </p:txBody>
      </p:sp>
      <p:sp>
        <p:nvSpPr>
          <p:cNvPr id="9220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buFont typeface="Arial" pitchFamily="34" charset="0"/>
              <a:buNone/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200" smtClean="0">
                <a:latin typeface="Arial" pitchFamily="34" charset="0"/>
              </a:defRPr>
            </a:lvl1pPr>
          </a:lstStyle>
          <a:p>
            <a:pPr>
              <a:defRPr/>
            </a:pPr>
            <a:fld id="{36BE1869-EB65-4736-9C57-718DD3B63BA4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0696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86AF16-3D15-4B62-85A1-6B700A94C2FF}" type="datetime1">
              <a:rPr lang="zh-CN" altLang="en-US"/>
              <a:pPr>
                <a:defRPr/>
              </a:pPr>
              <a:t>2017/5/3 Wednesday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4F5A71-A1C9-4899-A471-099D05EFB15F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4199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0AF20A-C677-4F5D-AD70-5B2E63864A8A}" type="datetime1">
              <a:rPr lang="zh-CN" altLang="en-US"/>
              <a:pPr>
                <a:defRPr/>
              </a:pPr>
              <a:t>2017/5/3 Wednesday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7439DA-6194-46CE-8FE8-97A5541FFA15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75115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738EAC-0ACB-441C-93F7-1BEDE39F3EEB}" type="datetime1">
              <a:rPr lang="zh-CN" altLang="en-US"/>
              <a:pPr>
                <a:defRPr/>
              </a:pPr>
              <a:t>2017/5/3 Wednesday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D99D69-46FE-4DDF-AB96-65370418283C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03926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622E7D-967C-44FF-B9E9-3959E7FA43E0}" type="datetime1">
              <a:rPr lang="zh-CN" altLang="en-US"/>
              <a:pPr>
                <a:defRPr/>
              </a:pPr>
              <a:t>2017/5/3 Wednesday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6B6C6C-50E4-4959-B34A-A0C0BE16832D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07326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A4F36A-935A-489B-A258-7334E08A7132}" type="datetime1">
              <a:rPr lang="zh-CN" altLang="en-US"/>
              <a:pPr>
                <a:defRPr/>
              </a:pPr>
              <a:t>2017/5/3 Wednesday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43B67F-16C2-40CE-8BCB-4FBF6AE733C2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562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F37E6D-449E-4AED-87FF-1833A3105F25}" type="datetime1">
              <a:rPr lang="zh-CN" altLang="en-US"/>
              <a:pPr>
                <a:defRPr/>
              </a:pPr>
              <a:t>2017/5/3 Wednesday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333228-794E-4338-9726-A0463060AA7C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305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E0F5AD-139B-435C-AFBC-6951AC82CFD5}" type="datetime1">
              <a:rPr lang="zh-CN" altLang="en-US"/>
              <a:pPr>
                <a:defRPr/>
              </a:pPr>
              <a:t>2017/5/3 Wednesday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9F6F80-3208-48EB-9A63-67523D89DBC5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0534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328032-C65B-4D3D-9568-0589DAA9E63B}" type="datetime1">
              <a:rPr lang="zh-CN" altLang="en-US"/>
              <a:pPr>
                <a:defRPr/>
              </a:pPr>
              <a:t>2017/5/3 Wednesday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96B495-E14D-494F-9E70-6ACC7C453F2A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5513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F51A9-48BD-4876-BFA0-07550B92145B}" type="datetime1">
              <a:rPr lang="zh-CN" altLang="en-US"/>
              <a:pPr>
                <a:defRPr/>
              </a:pPr>
              <a:t>2017/5/3 Wednesday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9FB87E-27C5-4FE5-9BDB-19BA21E71440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563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5A4BB5-BC91-458C-BFF1-B3C6BF36EFD9}" type="datetime1">
              <a:rPr lang="zh-CN" altLang="en-US"/>
              <a:pPr>
                <a:defRPr/>
              </a:pPr>
              <a:t>2017/5/3 Wednesday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341948-2CF8-453B-AA69-20E89FE9A9B1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773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4290ED-864A-43BA-B00F-4CE48037E1C2}" type="datetime1">
              <a:rPr lang="zh-CN" altLang="en-US"/>
              <a:pPr>
                <a:defRPr/>
              </a:pPr>
              <a:t>2017/5/3 Wednesday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E6B9CF-0A17-4FD4-B6A6-7BFAFDCCD030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0283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Font typeface="Arial" pitchFamily="34" charset="0"/>
              <a:buNone/>
              <a:defRPr sz="1400" smtClean="0">
                <a:latin typeface="Arial" pitchFamily="34" charset="0"/>
              </a:defRPr>
            </a:lvl1pPr>
          </a:lstStyle>
          <a:p>
            <a:pPr>
              <a:defRPr/>
            </a:pPr>
            <a:fld id="{0B714E57-D497-41D5-B5D7-46341D3E70DE}" type="datetime1">
              <a:rPr lang="zh-CN" altLang="en-US"/>
              <a:pPr>
                <a:defRPr/>
              </a:pPr>
              <a:t>2017/5/3 Wednesday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buFont typeface="Arial" pitchFamily="34" charset="0"/>
              <a:buNone/>
              <a:defRPr sz="1400" smtClean="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400" smtClean="0">
                <a:latin typeface="Arial" pitchFamily="34" charset="0"/>
              </a:defRPr>
            </a:lvl1pPr>
          </a:lstStyle>
          <a:p>
            <a:pPr>
              <a:defRPr/>
            </a:pPr>
            <a:fld id="{6E1C1A18-A90B-4E02-A898-31480D75DE87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70"/>
          <a:stretch>
            <a:fillRect/>
          </a:stretch>
        </p:blipFill>
        <p:spPr bwMode="auto">
          <a:xfrm>
            <a:off x="19050" y="0"/>
            <a:ext cx="9124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3028" y="1877114"/>
            <a:ext cx="7011008" cy="2438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144000" cy="561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1978025" y="5724525"/>
            <a:ext cx="518636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5400" b="1" dirty="0">
                <a:latin typeface="楷体" panose="02010609060101010101" pitchFamily="49" charset="-122"/>
                <a:ea typeface="楷体" panose="02010609060101010101" pitchFamily="49" charset="-122"/>
              </a:rPr>
              <a:t>育  秧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61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1978025" y="5722938"/>
            <a:ext cx="518636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5400" b="1" dirty="0">
                <a:latin typeface="楷体" panose="02010609060101010101" pitchFamily="49" charset="-122"/>
                <a:ea typeface="楷体" panose="02010609060101010101" pitchFamily="49" charset="-122"/>
              </a:rPr>
              <a:t>插  秧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Owner\桌面\杀虫.jpg杀虫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0"/>
            <a:ext cx="9132887" cy="561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1984375" y="5681663"/>
            <a:ext cx="518636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5400" b="1" dirty="0">
                <a:latin typeface="楷体" panose="02010609060101010101" pitchFamily="49" charset="-122"/>
                <a:ea typeface="楷体" panose="02010609060101010101" pitchFamily="49" charset="-122"/>
              </a:rPr>
              <a:t>杀  虫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61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1978025" y="5724525"/>
            <a:ext cx="518636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5400" b="1" dirty="0">
                <a:latin typeface="楷体" panose="02010609060101010101" pitchFamily="49" charset="-122"/>
                <a:ea typeface="楷体" panose="02010609060101010101" pitchFamily="49" charset="-122"/>
              </a:rPr>
              <a:t>收  割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43" b="4594"/>
          <a:stretch>
            <a:fillRect/>
          </a:stretch>
        </p:blipFill>
        <p:spPr bwMode="auto">
          <a:xfrm>
            <a:off x="0" y="0"/>
            <a:ext cx="9144000" cy="552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978025" y="5741988"/>
            <a:ext cx="518636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5400" b="1" dirty="0">
                <a:latin typeface="楷体" panose="02010609060101010101" pitchFamily="49" charset="-122"/>
                <a:ea typeface="楷体" panose="02010609060101010101" pitchFamily="49" charset="-122"/>
              </a:rPr>
              <a:t>晒  谷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Owner\桌面\碾米.bmp碾米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89"/>
          <a:stretch>
            <a:fillRect/>
          </a:stretch>
        </p:blipFill>
        <p:spPr bwMode="auto">
          <a:xfrm>
            <a:off x="0" y="0"/>
            <a:ext cx="9144000" cy="572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1978025" y="5724525"/>
            <a:ext cx="518636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5400" b="1" dirty="0">
                <a:latin typeface="楷体" panose="02010609060101010101" pitchFamily="49" charset="-122"/>
                <a:ea typeface="楷体" panose="02010609060101010101" pitchFamily="49" charset="-122"/>
              </a:rPr>
              <a:t>碾  米</a:t>
            </a: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227062"/>
            <a:ext cx="9144000" cy="527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1978025" y="5724525"/>
            <a:ext cx="518636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5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大  </a:t>
            </a:r>
            <a:r>
              <a:rPr lang="zh-CN" altLang="en-US" sz="5400" b="1" dirty="0">
                <a:latin typeface="楷体" panose="02010609060101010101" pitchFamily="49" charset="-122"/>
                <a:ea typeface="楷体" panose="02010609060101010101" pitchFamily="49" charset="-122"/>
              </a:rPr>
              <a:t>米</a:t>
            </a:r>
          </a:p>
        </p:txBody>
      </p:sp>
    </p:spTree>
    <p:extLst>
      <p:ext uri="{BB962C8B-B14F-4D97-AF65-F5344CB8AC3E}">
        <p14:creationId xmlns:p14="http://schemas.microsoft.com/office/powerpoint/2010/main" val="169471791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7C6E5"/>
      </a:accent1>
      <a:accent2>
        <a:srgbClr val="333399"/>
      </a:accent2>
      <a:accent3>
        <a:srgbClr val="FFFFFF"/>
      </a:accent3>
      <a:accent4>
        <a:srgbClr val="000000"/>
      </a:accent4>
      <a:accent5>
        <a:srgbClr val="D0DFF0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A7C6E5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0DFF0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</TotalTime>
  <Pages>0</Pages>
  <Words>14</Words>
  <Characters>0</Characters>
  <Application>Microsoft Office PowerPoint</Application>
  <DocSecurity>0</DocSecurity>
  <PresentationFormat>全屏显示(4:3)</PresentationFormat>
  <Lines>0</Lines>
  <Paragraphs>7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3" baseType="lpstr">
      <vt:lpstr>Arial</vt:lpstr>
      <vt:lpstr>宋体</vt:lpstr>
      <vt:lpstr>楷体</vt:lpstr>
      <vt:lpstr>Calibri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二幼</Company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杨样</dc:creator>
  <cp:lastModifiedBy>Administrator</cp:lastModifiedBy>
  <cp:revision>13</cp:revision>
  <dcterms:created xsi:type="dcterms:W3CDTF">2013-01-25T01:44:32Z</dcterms:created>
  <dcterms:modified xsi:type="dcterms:W3CDTF">2017-05-03T14:04:25Z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2052-9.1.0.4993</vt:lpwstr>
  </property>
</Properties>
</file>