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464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897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870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035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81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740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898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195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681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1615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88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CBB0F-AB62-437F-9097-F382D5AA8FF6}" type="datetimeFigureOut">
              <a:rPr lang="zh-CN" altLang="en-US" smtClean="0"/>
              <a:t>2017/4/11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82DD1-CCD4-47B5-8F85-9C86799096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84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pic63.nipic.com/file/20150317/9487479_114716880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43"/>
          <a:stretch/>
        </p:blipFill>
        <p:spPr bwMode="auto">
          <a:xfrm>
            <a:off x="0" y="-38101"/>
            <a:ext cx="9173344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91904" y="1700808"/>
            <a:ext cx="7772400" cy="1470025"/>
          </a:xfrm>
        </p:spPr>
        <p:txBody>
          <a:bodyPr>
            <a:normAutofit/>
          </a:bodyPr>
          <a:lstStyle/>
          <a:p>
            <a:r>
              <a:rPr lang="zh-CN" altLang="zh-CN" sz="8800" b="1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小猪变干净了</a:t>
            </a:r>
            <a:endParaRPr lang="zh-CN" altLang="en-US" sz="8800" b="1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 descr="C:\Documents and Settings\Administrator\桌面\tim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88" t="10325" r="8918" b="52719"/>
          <a:stretch/>
        </p:blipFill>
        <p:spPr bwMode="auto">
          <a:xfrm>
            <a:off x="6285447" y="2892400"/>
            <a:ext cx="2826676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Administrator\桌面\新建文件夹\小猪变干净了\8a1db298gdbc926156ad9&amp;690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03001"/>
            <a:ext cx="2765897" cy="366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04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or\桌面\图片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86" y="0"/>
            <a:ext cx="91774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Documents and Settings\Administrator\桌面\新建文件夹\小猪变干净了\t013594b146bbc4e029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2418" y="5157192"/>
            <a:ext cx="3885636" cy="152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istrator\桌面\th20130828124105_1_2136_w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773673"/>
            <a:ext cx="2722460" cy="385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190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 descr="C:\Documents and Settings\Administrator\桌面\新建文件夹\小猪变干净了\8a1db298gdbc926156ad9&amp;690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79"/>
            <a:ext cx="2765897" cy="366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95936" y="2927236"/>
            <a:ext cx="1917530" cy="280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Documents and Settings\Administrator\桌面\t011738613db37ccc4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39" y="3645025"/>
            <a:ext cx="20780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Documents and Settings\Administrator\桌面\t011738613db37ccc4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333" y="3432175"/>
            <a:ext cx="12468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13483" y="4005025"/>
            <a:ext cx="2133704" cy="2010822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320" y="3409219"/>
            <a:ext cx="1320845" cy="2442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Documents and Settings\Administrator\桌面\t011738613db37ccc4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884" y="3537025"/>
            <a:ext cx="124683" cy="2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4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68" y="5517231"/>
            <a:ext cx="9139732" cy="134076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104" name="Picture 8" descr="http://p3.so.qhmsg.com/t01e6f110b8cfc5585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25"/>
          <a:stretch/>
        </p:blipFill>
        <p:spPr bwMode="auto">
          <a:xfrm>
            <a:off x="4268" y="0"/>
            <a:ext cx="4164161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p3.so.qhmsg.com/t01e6f110b8cfc5585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302"/>
          <a:stretch/>
        </p:blipFill>
        <p:spPr bwMode="auto">
          <a:xfrm>
            <a:off x="4139952" y="0"/>
            <a:ext cx="5004048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Administrator\桌面\tim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88" t="10325" r="8918" b="52719"/>
          <a:stretch/>
        </p:blipFill>
        <p:spPr bwMode="auto">
          <a:xfrm>
            <a:off x="2051720" y="2996952"/>
            <a:ext cx="2826676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Administrator\桌面\新建文件夹\小猪变干净了\22575587b16d0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08708"/>
            <a:ext cx="3026470" cy="546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15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://pic20.nipic.com/20120423/9864929_195623918000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Administrator\桌面\新建文件夹\小猪变干净了\tooopen_sy_13155767916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57200"/>
            <a:ext cx="1656184" cy="233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Documents and Settings\Administrator\桌面\新建文件夹\小猪变干净了\t019de643c28e04e1b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959751"/>
            <a:ext cx="250507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683568" y="3317059"/>
            <a:ext cx="1917530" cy="280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Administrator\桌面\timg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3" t="10325" r="59076" b="52719"/>
          <a:stretch/>
        </p:blipFill>
        <p:spPr bwMode="auto">
          <a:xfrm>
            <a:off x="6137700" y="2547178"/>
            <a:ext cx="2897944" cy="357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96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4</Words>
  <Application>Microsoft Office PowerPoint</Application>
  <PresentationFormat>全屏显示(4:3)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主题​​</vt:lpstr>
      <vt:lpstr>小猪变干净了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小猪变干净了</dc:title>
  <dc:creator>微软用户</dc:creator>
  <cp:lastModifiedBy>Administrator</cp:lastModifiedBy>
  <cp:revision>13</cp:revision>
  <dcterms:created xsi:type="dcterms:W3CDTF">2016-09-02T10:45:00Z</dcterms:created>
  <dcterms:modified xsi:type="dcterms:W3CDTF">2017-04-11T14:40:05Z</dcterms:modified>
</cp:coreProperties>
</file>