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420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340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182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733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781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105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66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56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058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68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328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BD8DE-C943-455C-8DA8-A7A4C5F1F75C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4634-D9AC-4604-BCFA-9B3402054C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581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4153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7462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6967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0661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986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7110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276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2387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1389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5195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9556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3376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2017-06-08T09:23:58Z</dcterms:created>
  <dcterms:modified xsi:type="dcterms:W3CDTF">2017-06-08T09:25:23Z</dcterms:modified>
</cp:coreProperties>
</file>