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1" d="100"/>
          <a:sy n="101" d="100"/>
        </p:scale>
        <p:origin x="-1632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https://timgsa.baidu.com/timg?image&amp;quality=80&amp;size=b9999_10000&amp;sec=1490715691800&amp;di=55055c9ec507d30cc81a792de9ff0d20&amp;imgtype=0&amp;src=http%3A%2F%2Fimg02.tooopen.com%2FDowns%2Fimages%2F2010%2F5%2F21%2Fsy_20100521163542130069.jpg"/>
          <p:cNvPicPr>
            <a:picLocks noChangeAspect="1" noChangeArrowheads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003"/>
          <a:stretch/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788E76-CD4E-4A0F-AC63-79E62AD8BF9B}" type="datetimeFigureOut">
              <a:rPr lang="zh-CN" altLang="en-US" smtClean="0"/>
              <a:t>2017/5/10 Wednesday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A91DFF-83D7-466C-A143-8C32F79CE91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5061053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788E76-CD4E-4A0F-AC63-79E62AD8BF9B}" type="datetimeFigureOut">
              <a:rPr lang="zh-CN" altLang="en-US" smtClean="0"/>
              <a:t>2017/5/10 Wednesday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A91DFF-83D7-466C-A143-8C32F79CE91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229568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788E76-CD4E-4A0F-AC63-79E62AD8BF9B}" type="datetimeFigureOut">
              <a:rPr lang="zh-CN" altLang="en-US" smtClean="0"/>
              <a:t>2017/5/10 Wednesday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A91DFF-83D7-466C-A143-8C32F79CE91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138555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788E76-CD4E-4A0F-AC63-79E62AD8BF9B}" type="datetimeFigureOut">
              <a:rPr lang="zh-CN" altLang="en-US" smtClean="0"/>
              <a:t>2017/5/10 Wednesday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A91DFF-83D7-466C-A143-8C32F79CE91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2447919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788E76-CD4E-4A0F-AC63-79E62AD8BF9B}" type="datetimeFigureOut">
              <a:rPr lang="zh-CN" altLang="en-US" smtClean="0"/>
              <a:t>2017/5/10 Wednesday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A91DFF-83D7-466C-A143-8C32F79CE91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5896476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788E76-CD4E-4A0F-AC63-79E62AD8BF9B}" type="datetimeFigureOut">
              <a:rPr lang="zh-CN" altLang="en-US" smtClean="0"/>
              <a:t>2017/5/10 Wednesday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A91DFF-83D7-466C-A143-8C32F79CE91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2990976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788E76-CD4E-4A0F-AC63-79E62AD8BF9B}" type="datetimeFigureOut">
              <a:rPr lang="zh-CN" altLang="en-US" smtClean="0"/>
              <a:t>2017/5/10 Wednesday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A91DFF-83D7-466C-A143-8C32F79CE91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4781690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788E76-CD4E-4A0F-AC63-79E62AD8BF9B}" type="datetimeFigureOut">
              <a:rPr lang="zh-CN" altLang="en-US" smtClean="0"/>
              <a:t>2017/5/10 Wednesday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A91DFF-83D7-466C-A143-8C32F79CE91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81145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788E76-CD4E-4A0F-AC63-79E62AD8BF9B}" type="datetimeFigureOut">
              <a:rPr lang="zh-CN" altLang="en-US" smtClean="0"/>
              <a:t>2017/5/10 Wednesday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A91DFF-83D7-466C-A143-8C32F79CE91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3103301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788E76-CD4E-4A0F-AC63-79E62AD8BF9B}" type="datetimeFigureOut">
              <a:rPr lang="zh-CN" altLang="en-US" smtClean="0"/>
              <a:t>2017/5/10 Wednesday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A91DFF-83D7-466C-A143-8C32F79CE91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6791684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788E76-CD4E-4A0F-AC63-79E62AD8BF9B}" type="datetimeFigureOut">
              <a:rPr lang="zh-CN" altLang="en-US" smtClean="0"/>
              <a:t>2017/5/10 Wednesday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A91DFF-83D7-466C-A143-8C32F79CE91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939738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6788E76-CD4E-4A0F-AC63-79E62AD8BF9B}" type="datetimeFigureOut">
              <a:rPr lang="zh-CN" altLang="en-US" smtClean="0"/>
              <a:t>2017/5/10 Wednesday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2A91DFF-83D7-466C-A143-8C32F79CE91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628459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045065"/>
            <a:ext cx="3700593" cy="35603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2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832" y="615140"/>
            <a:ext cx="3462828" cy="32982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3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5196" y="1190562"/>
            <a:ext cx="3743268" cy="36030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4" name="Picture 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271" y="3023752"/>
            <a:ext cx="7773074" cy="24934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8930591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2" descr="https://timgsa.baidu.com/timg?image&amp;quality=80&amp;size=b10000_10000&amp;sec=1490703617&amp;di=8548eaff0b41514f242bdbbe677c4e7f&amp;src=http://pic.pyj.com/201609/28/1d290abcb32c4e2bb68c4d9a57ca0170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60516"/>
            <a:ext cx="6762328" cy="6762328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2285014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40</TotalTime>
  <Words>0</Words>
  <Application>Microsoft Office PowerPoint</Application>
  <PresentationFormat>全屏显示(4:3)</PresentationFormat>
  <Paragraphs>0</Paragraphs>
  <Slides>2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2</vt:i4>
      </vt:variant>
    </vt:vector>
  </HeadingPairs>
  <TitlesOfParts>
    <vt:vector size="3" baseType="lpstr">
      <vt:lpstr>Office 主题​​</vt:lpstr>
      <vt:lpstr>PowerPoint 演示文稿</vt:lpstr>
      <vt:lpstr>PowerPoint 演示文稿</vt:lpstr>
    </vt:vector>
  </TitlesOfParts>
  <Company>微软中国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Administrator</dc:creator>
  <cp:lastModifiedBy>Administrator</cp:lastModifiedBy>
  <cp:revision>7</cp:revision>
  <dcterms:created xsi:type="dcterms:W3CDTF">2017-03-28T12:19:06Z</dcterms:created>
  <dcterms:modified xsi:type="dcterms:W3CDTF">2017-05-10T15:57:09Z</dcterms:modified>
</cp:coreProperties>
</file>