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034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133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475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196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16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0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98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611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455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73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66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E0721-00B3-4FBE-8B4B-4A9FEA7031CC}" type="datetimeFigureOut">
              <a:rPr lang="zh-CN" altLang="en-US" smtClean="0"/>
              <a:t>2017/6/5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F1959-98C0-41FC-A9F9-71780C114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850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0317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4789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2908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1445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1385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348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278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5089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058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1373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1579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2017-06-05T11:42:05Z</dcterms:created>
  <dcterms:modified xsi:type="dcterms:W3CDTF">2017-06-05T11:42:29Z</dcterms:modified>
</cp:coreProperties>
</file>