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65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1284D753-04C3-4250-91BB-D41D4DE848BD}" type="datetimeFigureOut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20B0E4FE-8429-4E62-BF86-3615E335DDD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072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23413-5D89-468E-87F3-2EF57E9D79F3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8FE0C-BD90-4A78-89BF-1E836A542F39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484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5296B-6A9D-49D2-9CA0-ECA57A468691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12D58-E2A8-4A31-A662-FC88D869603B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82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69F07-30D4-490C-ABB8-2C586785BDA9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D8878-9CCC-48EF-8914-96F21ABA4013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021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25390-414B-4E79-B03E-C5C6291B47A2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31A4A8-C546-48EF-80D4-7EB2EC5452DE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02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C176F-4B75-4558-A9A1-EF6A603CB863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DD2BF-808A-4485-BC8B-A41EB990FA29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53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E743F-E97C-457E-BEAE-D4B3025D6912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4A7F0-8C9C-451F-ACE7-A316201FE4F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093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6B87F-88F2-4238-B472-58A2E86B9E75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35AC4-1D3C-4552-AE61-E51ED58C4094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596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EE31B-A98D-4433-993E-B81D5709E871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03339-D4FB-470C-A1D0-43AFBFF77E3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969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2B208-4BD1-4C7E-9027-3F25113E39A4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02DFB-D597-418D-9EA6-77B0D9AD9F3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29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72522-00B3-4097-A34A-23276D77AD15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C7683-561A-4CA3-84B7-801C6D3DA6B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46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F16EC-3CC6-4F10-ADDD-3AECD8795532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C9D48-A69E-4636-B5BC-5A37E5D2B21A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61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CFB89F75-2242-4EDC-88E0-5B5FEABBB7E3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99E3E8D4-9F7F-4580-9D7D-D893CE6A66F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292600" y="3838575"/>
            <a:ext cx="41640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京剧脸谱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Owner\桌面\2.jpg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34963"/>
            <a:ext cx="5445125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Owner\桌面\t012d6c9f90ec9a4813.jpgt012d6c9f90ec9a48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650875"/>
            <a:ext cx="4359275" cy="533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8" y="168275"/>
            <a:ext cx="3865562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Owner\桌面\5.jpg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784225"/>
            <a:ext cx="4359275" cy="506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0" y="1022350"/>
            <a:ext cx="3856038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530225"/>
            <a:ext cx="4352925" cy="557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Documents and Settings\Owner\桌面\8.jpg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279400"/>
            <a:ext cx="4457700" cy="582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Owner\桌面\9.jpg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784225"/>
            <a:ext cx="4283075" cy="506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C:\Documents and Settings\Owner\桌面\2008041121072217_s.jpg2008041121072217_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784225"/>
            <a:ext cx="4059238" cy="506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Pages>0</Pages>
  <Words>2</Words>
  <Characters>0</Characters>
  <Application>Microsoft Office PowerPoint</Application>
  <DocSecurity>0</DocSecurity>
  <PresentationFormat>全屏显示(4:3)</PresentationFormat>
  <Lines>0</Lines>
  <Paragraphs>1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二幼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杨样</dc:creator>
  <cp:lastModifiedBy>Administrator</cp:lastModifiedBy>
  <cp:revision>7</cp:revision>
  <dcterms:created xsi:type="dcterms:W3CDTF">2013-01-25T01:44:32Z</dcterms:created>
  <dcterms:modified xsi:type="dcterms:W3CDTF">2017-03-29T12:54:15Z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2052-9.1.0.4993</vt:lpwstr>
  </property>
</Properties>
</file>