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楷体" panose="02010609060101010101" pitchFamily="49" charset="-122"/>
      <p:regular r:id="rId8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51" autoAdjust="0"/>
  </p:normalViewPr>
  <p:slideViewPr>
    <p:cSldViewPr>
      <p:cViewPr>
        <p:scale>
          <a:sx n="75" d="100"/>
          <a:sy n="75" d="100"/>
        </p:scale>
        <p:origin x="-2382" y="-10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heme" Target="theme/theme1.xml"/><Relationship Id="rId5" Type="http://schemas.openxmlformats.org/officeDocument/2006/relationships/font" Target="fonts/font2.fntdata"/><Relationship Id="rId10" Type="http://schemas.openxmlformats.org/officeDocument/2006/relationships/viewProps" Target="viewProps.xml"/><Relationship Id="rId4" Type="http://schemas.openxmlformats.org/officeDocument/2006/relationships/font" Target="fonts/font1.fntdata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4019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382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1287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8039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1908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760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9787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531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790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91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EF801-0FF8-4D2E-89FF-AD7DEC0C081C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F4BF-B59C-42B7-986D-6C05765C6E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050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EF801-0FF8-4D2E-89FF-AD7DEC0C081C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48F4BF-B59C-42B7-986D-6C05765C6E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7753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imgsa.baidu.com/timg?image&amp;quality=80&amp;size=b10000_10000&amp;sec=1491222926&amp;di=f4af3b91f21cc06741da3eeeacf06898&amp;src=http://bbs.jooyoo.net/attachment/Mon_0811/31_65548_c8504ca6cc99c3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62"/>
            <a:ext cx="9144000" cy="516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603" y="1128755"/>
            <a:ext cx="6120914" cy="2548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9770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timg (5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843558"/>
            <a:ext cx="5913694" cy="4028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KSO_Shape"/>
          <p:cNvSpPr/>
          <p:nvPr/>
        </p:nvSpPr>
        <p:spPr>
          <a:xfrm>
            <a:off x="3563888" y="4227934"/>
            <a:ext cx="72000" cy="18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KSO_Shape"/>
          <p:cNvSpPr/>
          <p:nvPr/>
        </p:nvSpPr>
        <p:spPr>
          <a:xfrm>
            <a:off x="3347864" y="4345500"/>
            <a:ext cx="72000" cy="18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3671888" y="4309500"/>
            <a:ext cx="72000" cy="18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KSO_Shape"/>
          <p:cNvSpPr/>
          <p:nvPr/>
        </p:nvSpPr>
        <p:spPr>
          <a:xfrm>
            <a:off x="3455864" y="4290083"/>
            <a:ext cx="72000" cy="18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7544" y="483518"/>
            <a:ext cx="2736304" cy="320087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zh-CN" sz="40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数</a:t>
            </a:r>
            <a:r>
              <a:rPr lang="zh-CN" altLang="zh-CN" sz="40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小鸡</a:t>
            </a:r>
            <a:endParaRPr lang="en-US" altLang="zh-CN" sz="40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endParaRPr lang="zh-CN" altLang="zh-CN" sz="16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鸡</a:t>
            </a:r>
            <a:r>
              <a:rPr lang="zh-CN" altLang="zh-CN" sz="2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妈妈，数小鸡</a:t>
            </a: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一二三四五六七</a:t>
            </a:r>
            <a:r>
              <a:rPr lang="zh-CN" altLang="zh-CN" sz="2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zh-CN" sz="2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只小鸡在吃米</a:t>
            </a: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两</a:t>
            </a:r>
            <a:r>
              <a:rPr lang="zh-CN" altLang="zh-CN" sz="2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只小鸡抢东西。</a:t>
            </a:r>
          </a:p>
          <a:p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四</a:t>
            </a:r>
            <a:r>
              <a:rPr lang="zh-CN" altLang="zh-CN" sz="2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只小鸡叽叽叽</a:t>
            </a: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依</a:t>
            </a:r>
            <a:r>
              <a:rPr lang="zh-CN" altLang="zh-CN" sz="2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在妈妈怀抱里。</a:t>
            </a:r>
          </a:p>
        </p:txBody>
      </p:sp>
    </p:spTree>
    <p:extLst>
      <p:ext uri="{BB962C8B-B14F-4D97-AF65-F5344CB8AC3E}">
        <p14:creationId xmlns:p14="http://schemas.microsoft.com/office/powerpoint/2010/main" val="6902129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35</Words>
  <Application>Microsoft Office PowerPoint</Application>
  <PresentationFormat>全屏显示(16:9)</PresentationFormat>
  <Paragraphs>8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Arial</vt:lpstr>
      <vt:lpstr>宋体</vt:lpstr>
      <vt:lpstr>Calibri</vt:lpstr>
      <vt:lpstr>楷体</vt:lpstr>
      <vt:lpstr>Office 主题​​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数小鸡</dc:title>
  <dc:creator>Administrator</dc:creator>
  <cp:lastModifiedBy>Administrator</cp:lastModifiedBy>
  <cp:revision>2</cp:revision>
  <dcterms:created xsi:type="dcterms:W3CDTF">2017-04-03T12:23:52Z</dcterms:created>
  <dcterms:modified xsi:type="dcterms:W3CDTF">2017-04-03T12:35:16Z</dcterms:modified>
</cp:coreProperties>
</file>