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8" r:id="rId3"/>
    <p:sldId id="264" r:id="rId4"/>
    <p:sldId id="263" r:id="rId5"/>
    <p:sldId id="275" r:id="rId6"/>
    <p:sldId id="278" r:id="rId7"/>
    <p:sldId id="276" r:id="rId8"/>
    <p:sldId id="259" r:id="rId9"/>
    <p:sldId id="268" r:id="rId10"/>
    <p:sldId id="270" r:id="rId11"/>
    <p:sldId id="271" r:id="rId12"/>
  </p:sldIdLst>
  <p:sldSz cx="9144000" cy="6858000" type="screen4x3"/>
  <p:notesSz cx="6858000" cy="9144000"/>
  <p:photoAlbum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890C8-23C6-4D80-AF5D-6FC0CBD9133D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F925-B0E0-41C2-A548-D23D3E15AE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432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890C8-23C6-4D80-AF5D-6FC0CBD9133D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F925-B0E0-41C2-A548-D23D3E15AE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009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890C8-23C6-4D80-AF5D-6FC0CBD9133D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F925-B0E0-41C2-A548-D23D3E15AE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081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890C8-23C6-4D80-AF5D-6FC0CBD9133D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F925-B0E0-41C2-A548-D23D3E15AE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3568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890C8-23C6-4D80-AF5D-6FC0CBD9133D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F925-B0E0-41C2-A548-D23D3E15AE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621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890C8-23C6-4D80-AF5D-6FC0CBD9133D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F925-B0E0-41C2-A548-D23D3E15AE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4931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890C8-23C6-4D80-AF5D-6FC0CBD9133D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F925-B0E0-41C2-A548-D23D3E15AE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373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890C8-23C6-4D80-AF5D-6FC0CBD9133D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F925-B0E0-41C2-A548-D23D3E15AE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505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890C8-23C6-4D80-AF5D-6FC0CBD9133D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F925-B0E0-41C2-A548-D23D3E15AE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982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890C8-23C6-4D80-AF5D-6FC0CBD9133D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F925-B0E0-41C2-A548-D23D3E15AE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502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890C8-23C6-4D80-AF5D-6FC0CBD9133D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F925-B0E0-41C2-A548-D23D3E15AE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4203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890C8-23C6-4D80-AF5D-6FC0CBD9133D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9F925-B0E0-41C2-A548-D23D3E15AE0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Picture 2" descr="c:\users\administrator\appdata\roaming\360se6\User Data\temp\9458764ccea1212.jp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0" r="41044"/>
          <a:stretch/>
        </p:blipFill>
        <p:spPr bwMode="auto">
          <a:xfrm>
            <a:off x="1" y="-7258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655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appdata\roaming\360se6\User Data\temp\9458764ccea12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6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31" y="3933056"/>
            <a:ext cx="7748587" cy="2103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63928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B2taRUaSiK.eBjSZFyXXaS4pXa_!!19638504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36168"/>
            <a:ext cx="6751339" cy="6461184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11674983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img (7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88640"/>
            <a:ext cx="6525344" cy="6525344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511372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img (6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68760"/>
            <a:ext cx="8549413" cy="4335561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7049585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appdata\roaming\360se6\User Data\temp\TB25AWDbFXXXXaFXXXXXXXXXXXX_!!726335818.jpg"/>
          <p:cNvPicPr>
            <a:picLocks noChangeAspect="1" noChangeArrowheads="1"/>
          </p:cNvPicPr>
          <p:nvPr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0648"/>
            <a:ext cx="6372980" cy="6372981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8139862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dministrator\appdata\roaming\360se6\User Data\temp\TB2NW3glXXXXXbyXpXXXXXXXXXX_!!726335818.jpg"/>
          <p:cNvPicPr>
            <a:picLocks noChangeAspect="1" noChangeArrowheads="1"/>
          </p:cNvPicPr>
          <p:nvPr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1" t="55847" r="7949" b="3891"/>
          <a:stretch/>
        </p:blipFill>
        <p:spPr bwMode="auto">
          <a:xfrm>
            <a:off x="857250" y="391953"/>
            <a:ext cx="7572375" cy="6237312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93059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:\users\administrator\appdata\roaming\360se6\User Data\temp\TB262jPdxBmpuFjSZFsXXcXpFXa_!!726335818.jpg"/>
          <p:cNvPicPr>
            <a:picLocks noChangeAspect="1" noChangeArrowheads="1"/>
          </p:cNvPicPr>
          <p:nvPr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8" t="36205" r="37121" b="35008"/>
          <a:stretch/>
        </p:blipFill>
        <p:spPr bwMode="auto">
          <a:xfrm>
            <a:off x="200025" y="188640"/>
            <a:ext cx="6058564" cy="4008257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administrator\appdata\roaming\360se6\User Data\temp\TB2eQUTcHFkpuFjy1XcXXclapXa_!!726335818.jpg"/>
          <p:cNvPicPr>
            <a:picLocks noChangeAspect="1" noChangeArrowheads="1"/>
          </p:cNvPicPr>
          <p:nvPr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2" r="58838" b="48841"/>
          <a:stretch/>
        </p:blipFill>
        <p:spPr bwMode="auto">
          <a:xfrm>
            <a:off x="5030037" y="1696279"/>
            <a:ext cx="4102694" cy="500597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535689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timg (3)"/>
          <p:cNvPicPr>
            <a:picLocks noGrp="1" noChangeAspect="1"/>
          </p:cNvPicPr>
          <p:nvPr isPhoto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40" y="-10045"/>
            <a:ext cx="4536504" cy="4536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 descr="timg (4)"/>
          <p:cNvPicPr>
            <a:picLocks noGrp="1" noChangeAspect="1"/>
          </p:cNvPicPr>
          <p:nvPr isPhoto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772816"/>
            <a:ext cx="4968552" cy="49685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3228177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img (11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8449320" cy="63513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0835755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img (14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88640"/>
            <a:ext cx="4737832" cy="630932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82015885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img (15)"/>
          <p:cNvPicPr>
            <a:picLocks noGrp="1" noChangeAspect="1"/>
          </p:cNvPicPr>
          <p:nvPr isPhoto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76672"/>
            <a:ext cx="4326325" cy="5877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 descr="TB2taRUaSiK.eBjSZFyXXaS4pXa_!!196385042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21088" y="3789040"/>
            <a:ext cx="3206779" cy="306896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9140841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0</Words>
  <Application>Microsoft Office PowerPoint</Application>
  <PresentationFormat>全屏显示(4:3)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xbany</dc:creator>
  <cp:lastModifiedBy>Administrator</cp:lastModifiedBy>
  <cp:revision>7</cp:revision>
  <dcterms:created xsi:type="dcterms:W3CDTF">2017-05-02T06:29:35Z</dcterms:created>
  <dcterms:modified xsi:type="dcterms:W3CDTF">2017-05-03T12:43:18Z</dcterms:modified>
</cp:coreProperties>
</file>