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9BD2"/>
    <a:srgbClr val="4F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5A2D3-0D5D-4DF8-A04E-300D3DE9DA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113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BD89D-606A-43CB-A7F9-530D2E3139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171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5EB5-F554-4865-814C-F6192B21B7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065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2ABBA-74CB-48B1-BF02-A67E8ADDDE1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473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AF129-6639-4AD2-A3B4-7DF23928F4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297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630D3-1DDA-460D-98A5-33EFA771ED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653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CC247-E111-4E2A-98D2-7F095DC930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99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5EB17-947B-4DDD-8EF6-E556C960FD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8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EFB19-A32F-4932-9906-FF81C3FB44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42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8A854-E3EF-4668-A208-440F592ED2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227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41F7C-E159-4EBD-B6C8-65C63C09F2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231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BD9DD15-61E8-4811-B496-735365DAB4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81619"/>
            <a:ext cx="7773074" cy="209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00425" cy="725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FF0000"/>
                </a:solidFill>
              </a:rPr>
              <a:t>洗水果、蔬菜</a:t>
            </a:r>
          </a:p>
        </p:txBody>
      </p:sp>
      <p:sp>
        <p:nvSpPr>
          <p:cNvPr id="4099" name="AutoShape 4" descr="http://sc.websbook.com/sc/upimg/allimg/1003/54_00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4100" name="Picture 6" descr="http://sc.websbook.com/sc/upimg/allimg/1003/54_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3375"/>
            <a:ext cx="6635750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8" descr="http://www.photophoto.cn/m10/001/131/00113100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943100"/>
            <a:ext cx="5715000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2286000" cy="6429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FF0000"/>
                </a:solidFill>
              </a:rPr>
              <a:t>洗手</a:t>
            </a:r>
          </a:p>
        </p:txBody>
      </p:sp>
      <p:pic>
        <p:nvPicPr>
          <p:cNvPr id="5123" name="Picture 4" descr="http://www.zjrze.cn/upfile/Image/201109/19/07245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2193925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2" descr="mp29993655_1440991209479_6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3175"/>
            <a:ext cx="908367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186738" cy="868362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4F7921"/>
                </a:solidFill>
                <a:latin typeface="微软雅黑" pitchFamily="34" charset="-122"/>
                <a:ea typeface="微软雅黑" pitchFamily="34" charset="-122"/>
              </a:rPr>
              <a:t>没有水了，会怎么样呢？</a:t>
            </a:r>
          </a:p>
        </p:txBody>
      </p:sp>
      <p:pic>
        <p:nvPicPr>
          <p:cNvPr id="7171" name="内容占位符 3" descr="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1484313"/>
            <a:ext cx="4881563" cy="488156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http://img.taopic.com/uploads/allimg/130519/240371-13051ZFH7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175" y="188913"/>
            <a:ext cx="8435975" cy="6335712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8195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 descr="图片2"/>
          <p:cNvPicPr>
            <a:picLocks noChangeAspect="1" noChangeArrowheads="1"/>
          </p:cNvPicPr>
          <p:nvPr/>
        </p:nvPicPr>
        <p:blipFill>
          <a:blip r:embed="rId2"/>
          <a:srcRect r="166" b="12769"/>
          <a:stretch>
            <a:fillRect/>
          </a:stretch>
        </p:blipFill>
        <p:spPr bwMode="auto">
          <a:xfrm>
            <a:off x="468313" y="225425"/>
            <a:ext cx="8351837" cy="6299200"/>
          </a:xfrm>
          <a:prstGeom prst="rect">
            <a:avLst/>
          </a:prstGeom>
          <a:solidFill>
            <a:srgbClr val="000000">
              <a:shade val="95000"/>
            </a:srgbClr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9219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10243" name="Picture 5" descr="https://timgsa.baidu.com/timg?image&amp;quality=80&amp;size=b9999_10000&amp;sec=1487986363635&amp;di=d6c6ef8b1d73c3385e28905cdae610ab&amp;imgtype=0&amp;src=http%3A%2F%2Fimgphoto.gmw.cn%2Fattachement%2Fjpg%2Fsite2%2F20160927%2Ff44d305ea4ad19546c745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08050"/>
            <a:ext cx="761047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126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11268" name="Picture 2" descr="https://timgsa.baidu.com/timg?image&amp;quality=80&amp;size=b9999_10000&amp;sec=1487986827948&amp;di=d3a5af814e67a9d113b05d574c59adb3&amp;imgtype=0&amp;src=http%3A%2F%2Fimgsrc.baidu.com%2Fforum%2Fw%253D580%2Fsign%3D0a6b771b84cb39dbc1c0675ee01709a7%2F7811dec451da81cbee74903c5766d016082431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8194675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81075" y="274638"/>
            <a:ext cx="6686550" cy="725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小朋友们，让我们珍惜每一滴水</a:t>
            </a:r>
          </a:p>
        </p:txBody>
      </p:sp>
      <p:pic>
        <p:nvPicPr>
          <p:cNvPr id="12291" name="Picture 7" descr="http://www.bxjyw.com/pub/gb/images/content/2013-01/201301050800054691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5"/>
          <a:stretch>
            <a:fillRect/>
          </a:stretch>
        </p:blipFill>
        <p:spPr bwMode="auto">
          <a:xfrm>
            <a:off x="611188" y="1052513"/>
            <a:ext cx="7953375" cy="544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21</Words>
  <Application>Microsoft Office PowerPoint</Application>
  <PresentationFormat>全屏显示(4:3)</PresentationFormat>
  <Paragraphs>4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PowerPoint 演示文稿</vt:lpstr>
      <vt:lpstr>PowerPoint 演示文稿</vt:lpstr>
      <vt:lpstr>洗水果、蔬菜</vt:lpstr>
      <vt:lpstr>洗手</vt:lpstr>
      <vt:lpstr>PowerPoint 演示文稿</vt:lpstr>
      <vt:lpstr>没有水了，会怎么样呢？</vt:lpstr>
      <vt:lpstr>PowerPoint 演示文稿</vt:lpstr>
      <vt:lpstr>PowerPoint 演示文稿</vt:lpstr>
      <vt:lpstr>PowerPoint 演示文稿</vt:lpstr>
      <vt:lpstr>PowerPoint 演示文稿</vt:lpstr>
      <vt:lpstr>小朋友们，让我们珍惜每一滴水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保护水资源</dc:title>
  <dc:creator>Administrator</dc:creator>
  <cp:lastModifiedBy>Administrator</cp:lastModifiedBy>
  <cp:revision>6</cp:revision>
  <dcterms:modified xsi:type="dcterms:W3CDTF">2017-05-10T16:00:08Z</dcterms:modified>
</cp:coreProperties>
</file>