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-61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DB0F3-8BEE-4ED7-9D35-2368B388FFF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0D66E-EB4B-45AC-9CF1-8D7AD959D5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793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DB0F3-8BEE-4ED7-9D35-2368B388FFF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0D66E-EB4B-45AC-9CF1-8D7AD959D5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5750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DB0F3-8BEE-4ED7-9D35-2368B388FFF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0D66E-EB4B-45AC-9CF1-8D7AD959D5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4568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DB0F3-8BEE-4ED7-9D35-2368B388FFF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0D66E-EB4B-45AC-9CF1-8D7AD959D5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9634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DB0F3-8BEE-4ED7-9D35-2368B388FFF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0D66E-EB4B-45AC-9CF1-8D7AD959D5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881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DB0F3-8BEE-4ED7-9D35-2368B388FFF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0D66E-EB4B-45AC-9CF1-8D7AD959D5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4343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DB0F3-8BEE-4ED7-9D35-2368B388FFF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0D66E-EB4B-45AC-9CF1-8D7AD959D5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150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DB0F3-8BEE-4ED7-9D35-2368B388FFF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0D66E-EB4B-45AC-9CF1-8D7AD959D5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163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DB0F3-8BEE-4ED7-9D35-2368B388FFF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0D66E-EB4B-45AC-9CF1-8D7AD959D5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042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DB0F3-8BEE-4ED7-9D35-2368B388FFF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0D66E-EB4B-45AC-9CF1-8D7AD959D5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1020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DB0F3-8BEE-4ED7-9D35-2368B388FFF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0D66E-EB4B-45AC-9CF1-8D7AD959D5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4991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DB0F3-8BEE-4ED7-9D35-2368B388FFF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0D66E-EB4B-45AC-9CF1-8D7AD959D5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6482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pic19.nipic.com/20120319/9413602_121024048000_2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10" b="15096"/>
          <a:stretch/>
        </p:blipFill>
        <p:spPr bwMode="auto">
          <a:xfrm>
            <a:off x="-468560" y="627534"/>
            <a:ext cx="9753600" cy="362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71" y="1472698"/>
            <a:ext cx="7773074" cy="1938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16541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10000_10000&amp;sec=1490263269&amp;di=918f2f5ebf4ca155a3408d1652d4c4d3&amp;src=http://img.weixinyidu.com/150816/dc94170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755"/>
            <a:ext cx="3857602" cy="5082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timgsa.baidu.com/timg?image&amp;quality=80&amp;size=b10000_10000&amp;sec=1490263324&amp;di=775a5d15e392764122b24fe63fe96392&amp;src=http://img4.artron.net/auction/2009/art6128/d/art6128123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7755"/>
            <a:ext cx="1728192" cy="5082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151" y="3516049"/>
            <a:ext cx="646232" cy="1639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8348" y="3516049"/>
            <a:ext cx="646232" cy="1639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1945576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0</Words>
  <Application>Microsoft Office PowerPoint</Application>
  <PresentationFormat>全屏显示(16:9)</PresentationFormat>
  <Paragraphs>0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Office 主题​​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4</cp:revision>
  <dcterms:created xsi:type="dcterms:W3CDTF">2017-03-23T09:59:46Z</dcterms:created>
  <dcterms:modified xsi:type="dcterms:W3CDTF">2017-05-25T13:56:42Z</dcterms:modified>
</cp:coreProperties>
</file>