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62" r:id="rId4"/>
    <p:sldId id="258" r:id="rId5"/>
    <p:sldId id="259" r:id="rId6"/>
    <p:sldId id="261" r:id="rId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A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59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2017/4/19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2017/4/19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2017/4/19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2017/4/19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2017/4/19 Wednesday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2017/4/19 Wednesday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2017/4/19 Wednesday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2017/4/19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2017/4/19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2017/4/19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2017/4/19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2017/4/19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enwen.soso.com/p/20100620/20100620141524-7784127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836712"/>
            <a:ext cx="9102373" cy="5995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348288" y="1965960"/>
            <a:ext cx="8546281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9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有趣的瓶子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504845817765276296[1]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80975" y="-99695"/>
            <a:ext cx="9526905" cy="712660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g9.ph.126.net/0kdaXMaQMPJMITOlRBQvAA==/1557119571180498129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9153703" cy="685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51099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0" y="0"/>
            <a:ext cx="9152115" cy="685927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" y="0"/>
            <a:ext cx="9125850" cy="683958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496c9291459e6cf9ac63e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7305"/>
            <a:ext cx="4566285" cy="6896100"/>
          </a:xfrm>
          <a:prstGeom prst="rect">
            <a:avLst/>
          </a:prstGeom>
        </p:spPr>
      </p:pic>
      <p:pic>
        <p:nvPicPr>
          <p:cNvPr id="5" name="图片 4" descr="496c9291459e6d56e4685[1]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2160" y="0"/>
            <a:ext cx="4495165" cy="683768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3</Words>
  <Application>Microsoft Office PowerPoint</Application>
  <PresentationFormat>全屏显示(4:3)</PresentationFormat>
  <Paragraphs>1</Paragraphs>
  <Slides>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7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Administrator</cp:lastModifiedBy>
  <cp:revision>7</cp:revision>
  <dcterms:created xsi:type="dcterms:W3CDTF">2016-06-05T08:57:00Z</dcterms:created>
  <dcterms:modified xsi:type="dcterms:W3CDTF">2017-04-19T15:03:45Z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2052-10.1.0.5740</vt:lpwstr>
  </property>
</Properties>
</file>