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6" r:id="rId5"/>
    <p:sldId id="262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3546" y="-15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44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604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844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200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797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430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94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491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915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839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285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895FE-5749-4C02-BF49-C8C0A028B8CA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E6DBA-6DD8-4107-9FD0-706A877DA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691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imgsa.baidu.com/timg?image&amp;quality=80&amp;size=b9999_10000&amp;sec=1490288913584&amp;di=f64b66074209d73622c3e8ddfc2b4487&amp;imgtype=0&amp;src=http%3A%2F%2Fstatic.chinamazu.cn%2Fgroup1%2FM01%2F03%2F36%2F2gYQglIISS2BFqZlAAKRWBzA6rs3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4840644" cy="1713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415251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490883444&amp;di=a2a34a31718c6d25c234d939cebbaa86&amp;imgtype=jpg&amp;er=1&amp;src=http%3A%2F%2Fec4.images-amazon.com%2Fimages%2FI%2F51GfIq3u%252B0L._SX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047" y="116632"/>
            <a:ext cx="5832648" cy="6524214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739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timgsa.baidu.com/timg?image&amp;quality=80&amp;size=b10000_10000&amp;sec=1490278752&amp;di=afb2f5dec430c3f91cf2dbc2bbce309b&amp;src=http://demo97.lodoeshop.com/images/goods/max/2014-09-16/c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6632"/>
            <a:ext cx="6480720" cy="6480720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0422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imgsa.baidu.com/timg?image&amp;quality=80&amp;size=b9999_10000&amp;sec=1490883665&amp;di=2f76b95e1ca72aac6d2d9d690c82d637&amp;imgtype=jpg&amp;er=1&amp;src=http%3A%2F%2Fwww.wylylxx.com%2Fuploadpic%2Fmd1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36" y="1340768"/>
            <a:ext cx="8316416" cy="421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717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timgsa.baidu.com/timg?image&amp;quality=80&amp;size=b9999_10000&amp;sec=1493834462156&amp;di=90f2aa8f39d3968e9d105801223408d4&amp;imgtype=0&amp;src=http%3A%2F%2Ffile3.gucn.com%2Ffile%2FCurioPicfile%2F201004%2FGucn_2010042616333010040Pic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0"/>
          <a:stretch/>
        </p:blipFill>
        <p:spPr bwMode="auto">
          <a:xfrm>
            <a:off x="2627784" y="188640"/>
            <a:ext cx="3992241" cy="6525343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45248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湘绣\timg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1459"/>
            <a:ext cx="6330280" cy="6330280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783680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imgsa.baidu.com/timg?image&amp;quality=80&amp;size=b9999_10000&amp;sec=1493834165178&amp;di=5e2d34a0ba90be7fe6b388b6fa838bdb&amp;imgtype=0&amp;src=http%3A%2F%2Fbbscache3.artron.net%2Fforum%2Fday_090626%2F20090626_c64b0ecb9f3141bf85b2R4kF764y47v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02" y="1124744"/>
            <a:ext cx="8712969" cy="4245153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85954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s1.bdstatic.com/70cFuXSh_Q1YnxGkpoWK1HF6hhy/it/u=2189469172,755923951&amp;fm=23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32" y="1687091"/>
            <a:ext cx="8703256" cy="3326085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837977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全屏显示(4:3)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2017-03-23T14:15:57Z</dcterms:created>
  <dcterms:modified xsi:type="dcterms:W3CDTF">2017-05-25T14:37:47Z</dcterms:modified>
</cp:coreProperties>
</file>