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61" r:id="rId2"/>
    <p:sldId id="257" r:id="rId3"/>
    <p:sldId id="260" r:id="rId4"/>
    <p:sldId id="259" r:id="rId5"/>
    <p:sldId id="258" r:id="rId6"/>
  </p:sldIdLst>
  <p:sldSz cx="9144000" cy="6858000" type="screen4x3"/>
  <p:notesSz cx="6858000" cy="9144000"/>
  <p:embeddedFontLst>
    <p:embeddedFont>
      <p:font typeface="楷体" panose="02010609060101010101" pitchFamily="49" charset="-122"/>
      <p:regular r:id="rId7"/>
    </p:embeddedFont>
    <p:embeddedFont>
      <p:font typeface="Calibri" panose="020F0502020204030204" pitchFamily="34" charset="0"/>
      <p:regular r:id="rId8"/>
      <p:bold r:id="rId9"/>
      <p:italic r:id="rId10"/>
      <p:boldItalic r:id="rId11"/>
    </p:embeddedFont>
  </p:embeddedFontLst>
  <p:photoAlbum showCaptions="1" layout="1pic" frame="frameStyle3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159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font" Target="fonts/font1.fntdata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font" Target="fonts/font3.fntdata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9914F-1E37-431F-9644-4CFC5460F0EF}" type="datetimeFigureOut">
              <a:rPr lang="zh-CN" altLang="en-US" smtClean="0"/>
              <a:t>2017/5/3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91D97-B845-4617-BAF6-660E48D04E2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41873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9914F-1E37-431F-9644-4CFC5460F0EF}" type="datetimeFigureOut">
              <a:rPr lang="zh-CN" altLang="en-US" smtClean="0"/>
              <a:t>2017/5/3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91D97-B845-4617-BAF6-660E48D04E2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20671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9914F-1E37-431F-9644-4CFC5460F0EF}" type="datetimeFigureOut">
              <a:rPr lang="zh-CN" altLang="en-US" smtClean="0"/>
              <a:t>2017/5/3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91D97-B845-4617-BAF6-660E48D04E2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2968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9914F-1E37-431F-9644-4CFC5460F0EF}" type="datetimeFigureOut">
              <a:rPr lang="zh-CN" altLang="en-US" smtClean="0"/>
              <a:t>2017/5/3 Wednesday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91D97-B845-4617-BAF6-660E48D04E2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61717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9914F-1E37-431F-9644-4CFC5460F0EF}" type="datetimeFigureOut">
              <a:rPr lang="zh-CN" altLang="en-US" smtClean="0"/>
              <a:t>2017/5/3 Wednesday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91D97-B845-4617-BAF6-660E48D04E2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95988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9914F-1E37-431F-9644-4CFC5460F0EF}" type="datetimeFigureOut">
              <a:rPr lang="zh-CN" altLang="en-US" smtClean="0"/>
              <a:t>2017/5/3 Wednesday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91D97-B845-4617-BAF6-660E48D04E2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13114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9914F-1E37-431F-9644-4CFC5460F0EF}" type="datetimeFigureOut">
              <a:rPr lang="zh-CN" altLang="en-US" smtClean="0"/>
              <a:t>2017/5/3 Wednesday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91D97-B845-4617-BAF6-660E48D04E2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01382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9914F-1E37-431F-9644-4CFC5460F0EF}" type="datetimeFigureOut">
              <a:rPr lang="zh-CN" altLang="en-US" smtClean="0"/>
              <a:t>2017/5/4 Thursday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91D97-B845-4617-BAF6-660E48D04E2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65155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9914F-1E37-431F-9644-4CFC5460F0EF}" type="datetimeFigureOut">
              <a:rPr lang="zh-CN" altLang="en-US" smtClean="0"/>
              <a:t>2017/5/4 Thursday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91D97-B845-4617-BAF6-660E48D04E2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41780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9914F-1E37-431F-9644-4CFC5460F0EF}" type="datetimeFigureOut">
              <a:rPr lang="zh-CN" altLang="en-US" smtClean="0"/>
              <a:t>2017/5/4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91D97-B845-4617-BAF6-660E48D04E2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40052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9914F-1E37-431F-9644-4CFC5460F0EF}" type="datetimeFigureOut">
              <a:rPr lang="zh-CN" altLang="en-US" smtClean="0"/>
              <a:t>2017/5/4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91D97-B845-4617-BAF6-660E48D04E2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90782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69914F-1E37-431F-9644-4CFC5460F0EF}" type="datetimeFigureOut">
              <a:rPr lang="zh-CN" altLang="en-US" smtClean="0"/>
              <a:t>2017/5/3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D91D97-B845-4617-BAF6-660E48D04E2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74672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2870"/>
            <a:ext cx="9129988" cy="685513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247" y="1188735"/>
            <a:ext cx="7773074" cy="17740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4511134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>
            <a:grpSpLocks noGrp="1" noUngrp="1" noChangeAspect="1"/>
          </p:cNvGrpSpPr>
          <p:nvPr/>
        </p:nvGrpSpPr>
        <p:grpSpPr>
          <a:xfrm>
            <a:off x="179512" y="252981"/>
            <a:ext cx="8712968" cy="6443631"/>
            <a:chOff x="685800" y="849313"/>
            <a:chExt cx="7772400" cy="5748039"/>
          </a:xfrm>
        </p:grpSpPr>
        <p:pic>
          <p:nvPicPr>
            <p:cNvPr id="2" name="图片 1" descr="宝塔"/>
            <p:cNvPicPr>
              <a:picLocks noRot="1" noChangeAspect="1" noMove="1" noResize="1"/>
            </p:cNvPicPr>
            <p:nvPr isPhoto="1"/>
          </p:nvPicPr>
          <p:blipFill>
            <a:blip r:embed="rId2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5800" y="849313"/>
              <a:ext cx="7772400" cy="5159375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3" name="矩形 2"/>
            <p:cNvSpPr/>
            <p:nvPr/>
          </p:nvSpPr>
          <p:spPr>
            <a:xfrm>
              <a:off x="685800" y="6254452"/>
              <a:ext cx="77724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Autofit/>
            </a:bodyPr>
            <a:lstStyle/>
            <a:p>
              <a:pPr algn="ctr"/>
              <a:r>
                <a:rPr lang="zh-CN" altLang="en-US" sz="3600" b="1" dirty="0" smtClean="0">
                  <a:latin typeface="楷体" panose="02010609060101010101" pitchFamily="49" charset="-122"/>
                  <a:ea typeface="楷体" panose="02010609060101010101" pitchFamily="49" charset="-122"/>
                </a:rPr>
                <a:t>宝  塔</a:t>
              </a:r>
              <a:endPara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46413844"/>
      </p:ext>
    </p:extLst>
  </p:cSld>
  <p:clrMapOvr>
    <a:masterClrMapping/>
  </p:clrMapOvr>
  <p:transition spd="slow">
    <p:cover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>
            <a:grpSpLocks noGrp="1" noUngrp="1" noChangeAspect="1"/>
          </p:cNvGrpSpPr>
          <p:nvPr/>
        </p:nvGrpSpPr>
        <p:grpSpPr>
          <a:xfrm>
            <a:off x="755576" y="188640"/>
            <a:ext cx="7920880" cy="6480720"/>
            <a:chOff x="904875" y="685800"/>
            <a:chExt cx="7332663" cy="5999452"/>
          </a:xfrm>
        </p:grpSpPr>
        <p:pic>
          <p:nvPicPr>
            <p:cNvPr id="2" name="图片 1" descr="水塔"/>
            <p:cNvPicPr>
              <a:picLocks noRot="1" noChangeAspect="1" noMove="1" noResize="1"/>
            </p:cNvPicPr>
            <p:nvPr isPhoto="1"/>
          </p:nvPicPr>
          <p:blipFill>
            <a:blip r:embed="rId2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4875" y="685800"/>
              <a:ext cx="7332663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3" name="矩形 2"/>
            <p:cNvSpPr/>
            <p:nvPr/>
          </p:nvSpPr>
          <p:spPr>
            <a:xfrm>
              <a:off x="904875" y="6342352"/>
              <a:ext cx="7332663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Autofit/>
            </a:bodyPr>
            <a:lstStyle/>
            <a:p>
              <a:pPr algn="ctr"/>
              <a:r>
                <a:rPr lang="zh-CN" altLang="en-US" sz="3600" b="1" dirty="0" smtClean="0">
                  <a:latin typeface="楷体" panose="02010609060101010101" pitchFamily="49" charset="-122"/>
                  <a:ea typeface="楷体" panose="02010609060101010101" pitchFamily="49" charset="-122"/>
                </a:rPr>
                <a:t>水  塔</a:t>
              </a:r>
              <a:endPara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82114709"/>
      </p:ext>
    </p:extLst>
  </p:cSld>
  <p:clrMapOvr>
    <a:masterClrMapping/>
  </p:clrMapOvr>
  <p:transition spd="slow">
    <p:cover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>
            <a:grpSpLocks noGrp="1" noUngrp="1" noChangeAspect="1"/>
          </p:cNvGrpSpPr>
          <p:nvPr/>
        </p:nvGrpSpPr>
        <p:grpSpPr>
          <a:xfrm>
            <a:off x="251520" y="260648"/>
            <a:ext cx="8692489" cy="6288148"/>
            <a:chOff x="685800" y="850900"/>
            <a:chExt cx="7772400" cy="5622556"/>
          </a:xfrm>
        </p:grpSpPr>
        <p:pic>
          <p:nvPicPr>
            <p:cNvPr id="2" name="图片 1" descr="电视塔"/>
            <p:cNvPicPr>
              <a:picLocks noRot="1" noChangeAspect="1" noMove="1" noResize="1"/>
            </p:cNvPicPr>
            <p:nvPr isPhoto="1"/>
          </p:nvPicPr>
          <p:blipFill>
            <a:blip r:embed="rId2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5800" y="850900"/>
              <a:ext cx="7772400" cy="51562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3" name="矩形 2"/>
            <p:cNvSpPr/>
            <p:nvPr/>
          </p:nvSpPr>
          <p:spPr>
            <a:xfrm>
              <a:off x="685800" y="6130556"/>
              <a:ext cx="77724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Autofit/>
            </a:bodyPr>
            <a:lstStyle/>
            <a:p>
              <a:pPr algn="ctr"/>
              <a:r>
                <a:rPr lang="zh-CN" altLang="en-US" sz="3600" b="1" dirty="0" smtClean="0">
                  <a:latin typeface="楷体" panose="02010609060101010101" pitchFamily="49" charset="-122"/>
                  <a:ea typeface="楷体" panose="02010609060101010101" pitchFamily="49" charset="-122"/>
                </a:rPr>
                <a:t>电视塔</a:t>
              </a:r>
              <a:endPara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09786318"/>
      </p:ext>
    </p:extLst>
  </p:cSld>
  <p:clrMapOvr>
    <a:masterClrMapping/>
  </p:clrMapOvr>
  <p:transition spd="slow">
    <p:cover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>
            <a:grpSpLocks noGrp="1" noUngrp="1" noChangeAspect="1"/>
          </p:cNvGrpSpPr>
          <p:nvPr/>
        </p:nvGrpSpPr>
        <p:grpSpPr>
          <a:xfrm>
            <a:off x="282651" y="260648"/>
            <a:ext cx="8496944" cy="6425005"/>
            <a:chOff x="1830134" y="1546225"/>
            <a:chExt cx="5483732" cy="4146550"/>
          </a:xfrm>
        </p:grpSpPr>
        <p:pic>
          <p:nvPicPr>
            <p:cNvPr id="2" name="图片 1"/>
            <p:cNvPicPr>
              <a:picLocks noRot="1" noChangeAspect="1" noMove="1" noResize="1"/>
            </p:cNvPicPr>
            <p:nvPr isPhoto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30134" y="1546225"/>
              <a:ext cx="5483732" cy="376555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3" name="矩形 2"/>
            <p:cNvSpPr/>
            <p:nvPr/>
          </p:nvSpPr>
          <p:spPr>
            <a:xfrm>
              <a:off x="1830134" y="5349875"/>
              <a:ext cx="5483732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Autofit/>
            </a:bodyPr>
            <a:lstStyle/>
            <a:p>
              <a:pPr algn="ctr"/>
              <a:r>
                <a:rPr lang="zh-CN" altLang="en-US" sz="3600" b="1" dirty="0" smtClean="0">
                  <a:latin typeface="楷体" panose="02010609060101010101" pitchFamily="49" charset="-122"/>
                  <a:ea typeface="楷体" panose="02010609060101010101" pitchFamily="49" charset="-122"/>
                </a:rPr>
                <a:t>灯  塔</a:t>
              </a:r>
              <a:endPara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09944610"/>
      </p:ext>
    </p:extLst>
  </p:cSld>
  <p:clrMapOvr>
    <a:masterClrMapping/>
  </p:clrMapOvr>
  <p:transition spd="slow">
    <p:cover/>
  </p:transition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7</Words>
  <Application>Microsoft Office PowerPoint</Application>
  <PresentationFormat>全屏显示(4:3)</PresentationFormat>
  <Paragraphs>4</Paragraphs>
  <Slides>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10" baseType="lpstr">
      <vt:lpstr>Arial</vt:lpstr>
      <vt:lpstr>宋体</vt:lpstr>
      <vt:lpstr>楷体</vt:lpstr>
      <vt:lpstr>Calibri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2</cp:revision>
  <dcterms:created xsi:type="dcterms:W3CDTF">2017-05-03T15:59:57Z</dcterms:created>
  <dcterms:modified xsi:type="dcterms:W3CDTF">2017-05-03T16:06:16Z</dcterms:modified>
</cp:coreProperties>
</file>