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0" r:id="rId6"/>
    <p:sldId id="264" r:id="rId7"/>
    <p:sldId id="262" r:id="rId8"/>
    <p:sldId id="263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黑体" panose="02010609060101010101" pitchFamily="49" charset="-122"/>
      <p:regular r:id="rId14"/>
    </p:embeddedFont>
    <p:embeddedFont>
      <p:font typeface="微软雅黑" panose="020B0503020204020204" pitchFamily="34" charset="-122"/>
      <p:regular r:id="rId15"/>
      <p:bold r:id="rId16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D4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 autoAdjust="0"/>
  </p:normalViewPr>
  <p:slideViewPr>
    <p:cSldViewPr>
      <p:cViewPr varScale="1">
        <p:scale>
          <a:sx n="107" d="100"/>
          <a:sy n="107" d="100"/>
        </p:scale>
        <p:origin x="-1416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2989A-CEF0-4936-9A60-D9634FB1D6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283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55779-1C35-4037-9A70-BDD071C7CA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050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21F12-A623-4172-89D6-56F46C68EF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75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D3F60-2B92-428A-BA44-21C8A5D35F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108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106F3-88A8-4CC6-9B9E-F9D585FF04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098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DD3AA-B3C8-48D0-BF61-F03C38BDD6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137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49832-467D-429D-98F2-11F6C12C0B8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863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42A54-176A-4C67-ACDC-8963F3FB6FF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650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2888C-1A44-4D59-9ACD-F0E993A2CE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06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E9A31-9183-4EC8-B748-FC7EDBA3958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427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5643A-642F-48F1-B4ED-5D2B880604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913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07411D9-7182-45DE-AFBE-9035282B7E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http://pic17.nipic.com/20110928/2203027_234314320106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2" r="8438" b="4066"/>
          <a:stretch>
            <a:fillRect/>
          </a:stretch>
        </p:blipFill>
        <p:spPr bwMode="auto">
          <a:xfrm>
            <a:off x="0" y="9525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00113" y="2924175"/>
            <a:ext cx="7772400" cy="14700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sz="6600" b="1" dirty="0" smtClean="0"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身体需要水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D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C:\Documents and Settings\Administrator\桌面\9012b1c9jw1eprfzjmacoj20hi0koq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88913"/>
            <a:ext cx="72263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https://timgsa.baidu.com/timg?image&amp;quality=80&amp;size=b9999_10000&amp;sec=1492624408551&amp;di=a918f3526c4b3e7cd78e5cb6271f7a4b&amp;imgtype=0&amp;src=http%3A%2F%2Fimg02.tooopen.com%2Fimages%2F20151218%2Ftooopen_sy_1519816981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427413"/>
            <a:ext cx="12065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9" name="组合 2"/>
          <p:cNvGrpSpPr>
            <a:grpSpLocks/>
          </p:cNvGrpSpPr>
          <p:nvPr/>
        </p:nvGrpSpPr>
        <p:grpSpPr bwMode="auto">
          <a:xfrm>
            <a:off x="4643438" y="1782763"/>
            <a:ext cx="3241675" cy="5075237"/>
            <a:chOff x="4355976" y="1670764"/>
            <a:chExt cx="4247642" cy="6653930"/>
          </a:xfrm>
        </p:grpSpPr>
        <p:pic>
          <p:nvPicPr>
            <p:cNvPr id="4102" name="Picture 4" descr="https://timgsa.baidu.com/timg?image&amp;quality=80&amp;size=b9999_10000&amp;sec=1492624408551&amp;di=a918f3526c4b3e7cd78e5cb6271f7a4b&amp;imgtype=0&amp;src=http%3A%2F%2Fimg02.tooopen.com%2Fimages%2F20151218%2Ftooopen_sy_15198169817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3" y="1677569"/>
              <a:ext cx="1583346" cy="2517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3" name="Picture 4" descr="https://timgsa.baidu.com/timg?image&amp;quality=80&amp;size=b9999_10000&amp;sec=1492624408551&amp;di=a918f3526c4b3e7cd78e5cb6271f7a4b&amp;imgtype=0&amp;src=http%3A%2F%2Fimg02.tooopen.com%2Fimages%2F20151218%2Ftooopen_sy_15198169817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3378" y="1670764"/>
              <a:ext cx="1583346" cy="2517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Picture 4" descr="https://timgsa.baidu.com/timg?image&amp;quality=80&amp;size=b9999_10000&amp;sec=1492624408551&amp;di=a918f3526c4b3e7cd78e5cb6271f7a4b&amp;imgtype=0&amp;src=http%3A%2F%2Fimg02.tooopen.com%2Fimages%2F20151218%2Ftooopen_sy_15198169817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3790510"/>
              <a:ext cx="1583346" cy="2517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4" descr="https://timgsa.baidu.com/timg?image&amp;quality=80&amp;size=b9999_10000&amp;sec=1492624408551&amp;di=a918f3526c4b3e7cd78e5cb6271f7a4b&amp;imgtype=0&amp;src=http%3A%2F%2Fimg02.tooopen.com%2Fimages%2F20151218%2Ftooopen_sy_15198169817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705" y="3717032"/>
              <a:ext cx="1583346" cy="2517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Picture 4" descr="https://timgsa.baidu.com/timg?image&amp;quality=80&amp;size=b9999_10000&amp;sec=1492624408551&amp;di=a918f3526c4b3e7cd78e5cb6271f7a4b&amp;imgtype=0&amp;src=http%3A%2F%2Fimg02.tooopen.com%2Fimages%2F20151218%2Ftooopen_sy_15198169817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3717032"/>
              <a:ext cx="1583346" cy="2517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7" name="Picture 4" descr="https://timgsa.baidu.com/timg?image&amp;quality=80&amp;size=b9999_10000&amp;sec=1492624408551&amp;di=a918f3526c4b3e7cd78e5cb6271f7a4b&amp;imgtype=0&amp;src=http%3A%2F%2Fimg02.tooopen.com%2Fimages%2F20151218%2Ftooopen_sy_15198169817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5806734"/>
              <a:ext cx="1583346" cy="2517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8" name="Picture 4" descr="https://timgsa.baidu.com/timg?image&amp;quality=80&amp;size=b9999_10000&amp;sec=1492624408551&amp;di=a918f3526c4b3e7cd78e5cb6271f7a4b&amp;imgtype=0&amp;src=http%3A%2F%2Fimg02.tooopen.com%2Fimages%2F20151218%2Ftooopen_sy_15198169817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705" y="5733256"/>
              <a:ext cx="1583346" cy="2517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4" descr="https://timgsa.baidu.com/timg?image&amp;quality=80&amp;size=b9999_10000&amp;sec=1492624408551&amp;di=a918f3526c4b3e7cd78e5cb6271f7a4b&amp;imgtype=0&amp;src=http%3A%2F%2Fimg02.tooopen.com%2Fimages%2F20151218%2Ftooopen_sy_15198169817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5733256"/>
              <a:ext cx="1583346" cy="2517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0" name="TextBox 11"/>
          <p:cNvSpPr txBox="1">
            <a:spLocks noChangeArrowheads="1"/>
          </p:cNvSpPr>
          <p:nvPr/>
        </p:nvSpPr>
        <p:spPr bwMode="auto">
          <a:xfrm>
            <a:off x="1692275" y="904875"/>
            <a:ext cx="1414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latin typeface="黑体" pitchFamily="49" charset="-122"/>
                <a:ea typeface="黑体" pitchFamily="49" charset="-122"/>
              </a:rPr>
              <a:t>想喝的</a:t>
            </a:r>
          </a:p>
        </p:txBody>
      </p:sp>
      <p:sp>
        <p:nvSpPr>
          <p:cNvPr id="4101" name="TextBox 12"/>
          <p:cNvSpPr txBox="1">
            <a:spLocks noChangeArrowheads="1"/>
          </p:cNvSpPr>
          <p:nvPr/>
        </p:nvSpPr>
        <p:spPr bwMode="auto">
          <a:xfrm>
            <a:off x="5118100" y="904875"/>
            <a:ext cx="22367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latin typeface="黑体" pitchFamily="49" charset="-122"/>
                <a:ea typeface="黑体" pitchFamily="49" charset="-122"/>
              </a:rPr>
              <a:t>身体需要的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3" descr="IMG_20151102_1222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15900"/>
            <a:ext cx="4640263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图片 4" descr="IMG_20151102_1222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213" y="188913"/>
            <a:ext cx="4868862" cy="649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5"/>
          <p:cNvSpPr txBox="1">
            <a:spLocks noChangeArrowheads="1"/>
          </p:cNvSpPr>
          <p:nvPr/>
        </p:nvSpPr>
        <p:spPr bwMode="auto">
          <a:xfrm>
            <a:off x="122238" y="219075"/>
            <a:ext cx="7113587" cy="4619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因户外活动容易出汗，所以在外出前应补充水分。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6147" name="内容占位符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6148" name="图片 3" descr="IMG_31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39238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4"/>
          <p:cNvSpPr txBox="1">
            <a:spLocks noChangeArrowheads="1"/>
          </p:cNvSpPr>
          <p:nvPr/>
        </p:nvSpPr>
        <p:spPr bwMode="auto">
          <a:xfrm>
            <a:off x="4568825" y="5876925"/>
            <a:ext cx="4411663" cy="8318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长时间玩耍后，因运动量大，</a:t>
            </a:r>
            <a:endParaRPr lang="en-US" altLang="zh-CN" sz="2400" b="1" dirty="0">
              <a:latin typeface="微软雅黑" pitchFamily="34" charset="-122"/>
              <a:ea typeface="微软雅黑" pitchFamily="34" charset="-122"/>
            </a:endParaRPr>
          </a:p>
          <a:p>
            <a:pPr>
              <a:buFont typeface="Arial" pitchFamily="34" charset="0"/>
              <a:buNone/>
              <a:defRPr/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流失水分较多，所以应多补水。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7171" name="内容占位符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7172" name="图片 3" descr="IMG_20151119_093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0"/>
            <a:ext cx="913765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4"/>
          <p:cNvSpPr txBox="1">
            <a:spLocks noChangeArrowheads="1"/>
          </p:cNvSpPr>
          <p:nvPr/>
        </p:nvSpPr>
        <p:spPr bwMode="auto">
          <a:xfrm>
            <a:off x="241300" y="5838825"/>
            <a:ext cx="4362450" cy="8302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进餐前饮少量白开水，注意，</a:t>
            </a:r>
            <a:endParaRPr lang="en-US" altLang="zh-CN" sz="2400" b="1" dirty="0">
              <a:latin typeface="微软雅黑" pitchFamily="34" charset="-122"/>
              <a:ea typeface="微软雅黑" pitchFamily="34" charset="-122"/>
            </a:endParaRPr>
          </a:p>
          <a:p>
            <a:pPr>
              <a:buFont typeface="Arial" pitchFamily="34" charset="0"/>
              <a:buNone/>
              <a:defRPr/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为了不影响食欲，只饮少量噢！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文本框 4"/>
          <p:cNvSpPr txBox="1">
            <a:spLocks noChangeArrowheads="1"/>
          </p:cNvSpPr>
          <p:nvPr/>
        </p:nvSpPr>
        <p:spPr bwMode="auto">
          <a:xfrm>
            <a:off x="4602163" y="5229225"/>
            <a:ext cx="41402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哭泣是一项全身运动，不仅会流很多眼泪，还会出汗，所以大哭后应多饮水。</a:t>
            </a:r>
          </a:p>
        </p:txBody>
      </p:sp>
      <p:pic>
        <p:nvPicPr>
          <p:cNvPr id="8195" name="Picture 5" descr="https://timgsa.baidu.com/timg?image&amp;quality=80&amp;size=b9999_10000&amp;sec=1492624710265&amp;di=4ef79df6360e866a864c10a506849453&amp;imgtype=0&amp;src=http%3A%2F%2Fimga.deyi.com%2Fforum%2F201101%2F20%2F151328br2rp2amfqjlqjq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557338"/>
            <a:ext cx="2016125" cy="307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文本框 4"/>
          <p:cNvSpPr txBox="1">
            <a:spLocks noChangeArrowheads="1"/>
          </p:cNvSpPr>
          <p:nvPr/>
        </p:nvSpPr>
        <p:spPr bwMode="auto">
          <a:xfrm>
            <a:off x="2813050" y="5848350"/>
            <a:ext cx="4711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洗完澡后也应该适当补充水分</a:t>
            </a:r>
            <a:r>
              <a:rPr lang="en-US" altLang="zh-CN" sz="2400" b="1">
                <a:latin typeface="微软雅黑" pitchFamily="34" charset="-122"/>
                <a:ea typeface="微软雅黑" pitchFamily="34" charset="-122"/>
              </a:rPr>
              <a:t>~</a:t>
            </a:r>
          </a:p>
        </p:txBody>
      </p:sp>
      <p:pic>
        <p:nvPicPr>
          <p:cNvPr id="9219" name="Picture 5" descr="http://image.tupian114.com/20140416/033046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3"/>
          <a:stretch>
            <a:fillRect/>
          </a:stretch>
        </p:blipFill>
        <p:spPr bwMode="auto">
          <a:xfrm>
            <a:off x="323850" y="473075"/>
            <a:ext cx="8704263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</TotalTime>
  <Pages>0</Pages>
  <Words>95</Words>
  <Characters>0</Characters>
  <Application>Microsoft Office PowerPoint</Application>
  <DocSecurity>0</DocSecurity>
  <PresentationFormat>全屏显示(4:3)</PresentationFormat>
  <Lines>0</Lines>
  <Paragraphs>10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4" baseType="lpstr">
      <vt:lpstr>Calibri</vt:lpstr>
      <vt:lpstr>宋体</vt:lpstr>
      <vt:lpstr>Arial</vt:lpstr>
      <vt:lpstr>黑体</vt:lpstr>
      <vt:lpstr>微软雅黑</vt:lpstr>
      <vt:lpstr>Office 主题</vt:lpstr>
      <vt:lpstr>身体需要水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MS</Company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USER</dc:creator>
  <cp:lastModifiedBy>Administrator</cp:lastModifiedBy>
  <cp:revision>14</cp:revision>
  <dcterms:created xsi:type="dcterms:W3CDTF">2015-11-19T02:26:29Z</dcterms:created>
  <dcterms:modified xsi:type="dcterms:W3CDTF">2017-04-19T16:11:04Z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2052-10.1.0.5740</vt:lpwstr>
  </property>
</Properties>
</file>