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3102" y="-11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39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62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931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892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198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643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528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540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75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864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821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62618-609A-4BC2-874E-15683780605B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79646-BAF0-46E0-BB34-94108B3347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138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雨点沙沙</a:t>
            </a:r>
            <a:endParaRPr lang="zh-CN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358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4.雨点沙沙_cli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圆角矩形 4"/>
          <p:cNvSpPr/>
          <p:nvPr/>
        </p:nvSpPr>
        <p:spPr>
          <a:xfrm>
            <a:off x="376682" y="6033617"/>
            <a:ext cx="8515798" cy="646986"/>
          </a:xfrm>
          <a:prstGeom prst="round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小雨点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沙沙沙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在花园里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花儿乐得张嘴巴。</a:t>
            </a:r>
          </a:p>
        </p:txBody>
      </p:sp>
    </p:spTree>
    <p:extLst>
      <p:ext uri="{BB962C8B-B14F-4D97-AF65-F5344CB8AC3E}">
        <p14:creationId xmlns:p14="http://schemas.microsoft.com/office/powerpoint/2010/main" val="413192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istrator\Desktop\14.雨点沙沙_clip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12" y="0"/>
            <a:ext cx="9197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圆角矩形 4"/>
          <p:cNvSpPr/>
          <p:nvPr/>
        </p:nvSpPr>
        <p:spPr>
          <a:xfrm>
            <a:off x="279801" y="5968850"/>
            <a:ext cx="8424936" cy="646986"/>
          </a:xfrm>
          <a:prstGeom prst="round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小雨点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沙沙沙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鱼池里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鱼儿乐得摇尾巴。</a:t>
            </a:r>
          </a:p>
        </p:txBody>
      </p:sp>
    </p:spTree>
    <p:extLst>
      <p:ext uri="{BB962C8B-B14F-4D97-AF65-F5344CB8AC3E}">
        <p14:creationId xmlns:p14="http://schemas.microsoft.com/office/powerpoint/2010/main" val="252140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14.雨点沙沙_clip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圆角矩形 2"/>
          <p:cNvSpPr/>
          <p:nvPr/>
        </p:nvSpPr>
        <p:spPr>
          <a:xfrm>
            <a:off x="326936" y="5997690"/>
            <a:ext cx="8352928" cy="646986"/>
          </a:xfrm>
          <a:prstGeom prst="round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小雨点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沙沙沙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在田野里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苗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儿乐得向上拔。</a:t>
            </a:r>
          </a:p>
        </p:txBody>
      </p:sp>
    </p:spTree>
    <p:extLst>
      <p:ext uri="{BB962C8B-B14F-4D97-AF65-F5344CB8AC3E}">
        <p14:creationId xmlns:p14="http://schemas.microsoft.com/office/powerpoint/2010/main" val="8482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52</Words>
  <Application>Microsoft Office PowerPoint</Application>
  <PresentationFormat>全屏显示(4:3)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雨点沙沙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2017-04-19T15:14:01Z</dcterms:created>
  <dcterms:modified xsi:type="dcterms:W3CDTF">2017-05-10T16:01:15Z</dcterms:modified>
</cp:coreProperties>
</file>