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B0FA-1837-4EC9-982B-1ED77C97F3D7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583B-E5DD-4747-860A-C2303D0DEC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14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B0FA-1837-4EC9-982B-1ED77C97F3D7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583B-E5DD-4747-860A-C2303D0DEC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29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B0FA-1837-4EC9-982B-1ED77C97F3D7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583B-E5DD-4747-860A-C2303D0DEC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14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B0FA-1837-4EC9-982B-1ED77C97F3D7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583B-E5DD-4747-860A-C2303D0DEC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04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B0FA-1837-4EC9-982B-1ED77C97F3D7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583B-E5DD-4747-860A-C2303D0DEC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0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B0FA-1837-4EC9-982B-1ED77C97F3D7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583B-E5DD-4747-860A-C2303D0DEC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41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B0FA-1837-4EC9-982B-1ED77C97F3D7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583B-E5DD-4747-860A-C2303D0DEC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94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B0FA-1837-4EC9-982B-1ED77C97F3D7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583B-E5DD-4747-860A-C2303D0DEC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89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B0FA-1837-4EC9-982B-1ED77C97F3D7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583B-E5DD-4747-860A-C2303D0DEC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09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B0FA-1837-4EC9-982B-1ED77C97F3D7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583B-E5DD-4747-860A-C2303D0DEC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04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B0FA-1837-4EC9-982B-1ED77C97F3D7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583B-E5DD-4747-860A-C2303D0DEC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77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5B0FA-1837-4EC9-982B-1ED77C97F3D7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4583B-E5DD-4747-860A-C2303D0DEC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98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87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04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5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12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045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8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43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28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23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77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95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91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11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97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945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2017-06-05T11:28:02Z</dcterms:created>
  <dcterms:modified xsi:type="dcterms:W3CDTF">2017-06-05T11:33:49Z</dcterms:modified>
</cp:coreProperties>
</file>