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9144000" cy="6858000" type="screen4x3"/>
  <p:notesSz cx="6858000" cy="9144000"/>
  <p:photoAlbum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-159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176A1-53BE-4232-8839-6FC2F861D7A4}" type="datetimeFigureOut">
              <a:rPr lang="zh-CN" altLang="en-US" smtClean="0"/>
              <a:t>2017/6/8 Thursday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BB6E4-6203-4353-8B1B-1B6DF104A9F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46573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176A1-53BE-4232-8839-6FC2F861D7A4}" type="datetimeFigureOut">
              <a:rPr lang="zh-CN" altLang="en-US" smtClean="0"/>
              <a:t>2017/6/8 Thursday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BB6E4-6203-4353-8B1B-1B6DF104A9F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04501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176A1-53BE-4232-8839-6FC2F861D7A4}" type="datetimeFigureOut">
              <a:rPr lang="zh-CN" altLang="en-US" smtClean="0"/>
              <a:t>2017/6/8 Thursday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BB6E4-6203-4353-8B1B-1B6DF104A9F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61272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176A1-53BE-4232-8839-6FC2F861D7A4}" type="datetimeFigureOut">
              <a:rPr lang="zh-CN" altLang="en-US" smtClean="0"/>
              <a:t>2017/6/8 Thursday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BB6E4-6203-4353-8B1B-1B6DF104A9F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08254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176A1-53BE-4232-8839-6FC2F861D7A4}" type="datetimeFigureOut">
              <a:rPr lang="zh-CN" altLang="en-US" smtClean="0"/>
              <a:t>2017/6/8 Thursday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BB6E4-6203-4353-8B1B-1B6DF104A9F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99614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176A1-53BE-4232-8839-6FC2F861D7A4}" type="datetimeFigureOut">
              <a:rPr lang="zh-CN" altLang="en-US" smtClean="0"/>
              <a:t>2017/6/8 Thursday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BB6E4-6203-4353-8B1B-1B6DF104A9F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05555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176A1-53BE-4232-8839-6FC2F861D7A4}" type="datetimeFigureOut">
              <a:rPr lang="zh-CN" altLang="en-US" smtClean="0"/>
              <a:t>2017/6/8 Thursday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BB6E4-6203-4353-8B1B-1B6DF104A9F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57084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176A1-53BE-4232-8839-6FC2F861D7A4}" type="datetimeFigureOut">
              <a:rPr lang="zh-CN" altLang="en-US" smtClean="0"/>
              <a:t>2017/6/8 Thursday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BB6E4-6203-4353-8B1B-1B6DF104A9F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37498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176A1-53BE-4232-8839-6FC2F861D7A4}" type="datetimeFigureOut">
              <a:rPr lang="zh-CN" altLang="en-US" smtClean="0"/>
              <a:t>2017/6/8 Thursday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BB6E4-6203-4353-8B1B-1B6DF104A9F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54776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176A1-53BE-4232-8839-6FC2F861D7A4}" type="datetimeFigureOut">
              <a:rPr lang="zh-CN" altLang="en-US" smtClean="0"/>
              <a:t>2017/6/8 Thursday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BB6E4-6203-4353-8B1B-1B6DF104A9F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30571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2176A1-53BE-4232-8839-6FC2F861D7A4}" type="datetimeFigureOut">
              <a:rPr lang="zh-CN" altLang="en-US" smtClean="0"/>
              <a:t>2017/6/8 Thursday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BB6E4-6203-4353-8B1B-1B6DF104A9F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17120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2176A1-53BE-4232-8839-6FC2F861D7A4}" type="datetimeFigureOut">
              <a:rPr lang="zh-CN" altLang="en-US" smtClean="0"/>
              <a:t>2017/6/8 Thursday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EBB6E4-6203-4353-8B1B-1B6DF104A9F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218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1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87" y="0"/>
            <a:ext cx="9145588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285327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1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762217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1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87" y="0"/>
            <a:ext cx="9145588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500495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1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280666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1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87" y="0"/>
            <a:ext cx="9145588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736076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1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87" y="0"/>
            <a:ext cx="9145588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372621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1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986833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全屏显示(4:3)</PresentationFormat>
  <Paragraphs>0</Paragraphs>
  <Slides>7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8" baseType="lpstr"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微软中国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1</cp:revision>
  <dcterms:created xsi:type="dcterms:W3CDTF">2017-06-08T09:27:08Z</dcterms:created>
  <dcterms:modified xsi:type="dcterms:W3CDTF">2017-06-08T09:27:55Z</dcterms:modified>
</cp:coreProperties>
</file>