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626" y="-65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4.wav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5" Type="http://schemas.openxmlformats.org/officeDocument/2006/relationships/audio" Target="../media/audio2.wav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7.jpeg"/><Relationship Id="rId7" Type="http://schemas.openxmlformats.org/officeDocument/2006/relationships/audio" Target="../media/audio1.wav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11" Type="http://schemas.openxmlformats.org/officeDocument/2006/relationships/audio" Target="../media/audio4.wav"/><Relationship Id="rId5" Type="http://schemas.openxmlformats.org/officeDocument/2006/relationships/image" Target="../media/image19.jpeg"/><Relationship Id="rId10" Type="http://schemas.openxmlformats.org/officeDocument/2006/relationships/audio" Target="../media/audio3.wav"/><Relationship Id="rId4" Type="http://schemas.openxmlformats.org/officeDocument/2006/relationships/image" Target="../media/image18.jpeg"/><Relationship Id="rId9" Type="http://schemas.openxmlformats.org/officeDocument/2006/relationships/audio" Target="../media/audio2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pt123.net/beijing/UploadFiles_8374/201203/20120307081249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63" y="298938"/>
            <a:ext cx="7773074" cy="2767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0158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https://timgsa.baidu.com/timg?image&amp;quality=80&amp;size=b9999_10000&amp;sec=1496853349059&amp;di=ce9b02cd0ceac29eee36b300d1309b81&amp;imgtype=0&amp;src=http%3A%2F%2Fimg.taopic.com%2Fuploads%2Fallimg%2F140625%2F240462-140625204251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dministrator\Desktop\tim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722984"/>
            <a:ext cx="3456000" cy="2160000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istrator\Desktop\timg (2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68"/>
          <a:stretch/>
        </p:blipFill>
        <p:spPr bwMode="auto">
          <a:xfrm>
            <a:off x="6231822" y="339742"/>
            <a:ext cx="2658960" cy="2160000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dministrator\Desktop\timg (3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2132" y="2722984"/>
            <a:ext cx="3456000" cy="2160000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dministrator\Desktop\timg (4)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134"/>
          <a:stretch/>
        </p:blipFill>
        <p:spPr bwMode="auto">
          <a:xfrm>
            <a:off x="198059" y="339742"/>
            <a:ext cx="2501733" cy="2160000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dministrator\Desktop\timg (5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191" y="339742"/>
            <a:ext cx="3017232" cy="2160000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753126" y="2931790"/>
            <a:ext cx="923330" cy="178510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动物王国</a:t>
            </a:r>
            <a:endParaRPr lang="en-US" altLang="zh-CN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     —</a:t>
            </a:r>
            <a:r>
              <a:rPr lang="zh-CN" altLang="en-U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大海</a:t>
            </a:r>
            <a:endParaRPr lang="zh-CN" altLang="en-U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00572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dministrator\Desktop\nature_hd_best_of_nature_05_4724_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45" y="-5643"/>
            <a:ext cx="9138220" cy="5149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Administrator\Desktop\240411-1512060919551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128" b="6481"/>
          <a:stretch/>
        </p:blipFill>
        <p:spPr bwMode="auto">
          <a:xfrm>
            <a:off x="591617" y="2568928"/>
            <a:ext cx="3744604" cy="2160000"/>
          </a:xfrm>
          <a:prstGeom prst="rect">
            <a:avLst/>
          </a:prstGeom>
          <a:noFill/>
          <a:ln w="28575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Administrator\Desktop\u=3683264091,2423781348&amp;fm=26&amp;gp=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932040" y="2568928"/>
            <a:ext cx="3247200" cy="2160000"/>
          </a:xfrm>
          <a:prstGeom prst="rect">
            <a:avLst/>
          </a:prstGeom>
          <a:noFill/>
          <a:ln w="28575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pic34.nipic.com/20131022/8821914_225023326000_2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99" t="20062" r="1256" b="14739"/>
          <a:stretch/>
        </p:blipFill>
        <p:spPr bwMode="auto">
          <a:xfrm>
            <a:off x="5724128" y="2633715"/>
            <a:ext cx="2106374" cy="2132806"/>
          </a:xfrm>
          <a:prstGeom prst="ellipse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.1" descr="C:\Users\Administrator\Desktop\timg (9)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69"/>
          <a:stretch/>
        </p:blipFill>
        <p:spPr bwMode="auto">
          <a:xfrm>
            <a:off x="2538727" y="123478"/>
            <a:ext cx="4016937" cy="2160000"/>
          </a:xfrm>
          <a:prstGeom prst="rect">
            <a:avLst/>
          </a:prstGeom>
          <a:noFill/>
          <a:ln w="28575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C:\Users\Administrator\Desktop\timg (9)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51293"/>
          <a:stretch/>
        </p:blipFill>
        <p:spPr bwMode="auto">
          <a:xfrm>
            <a:off x="2567471" y="123478"/>
            <a:ext cx="2132873" cy="2160000"/>
          </a:xfrm>
          <a:prstGeom prst="ellipse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://imgsrc.baidu.com/baike/pic/item/d6ca7bcb0a46f21f51273be2f3246b600c33ae74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21" r="7465" b="64878"/>
          <a:stretch/>
        </p:blipFill>
        <p:spPr bwMode="auto">
          <a:xfrm>
            <a:off x="1230351" y="2633715"/>
            <a:ext cx="2467135" cy="2003232"/>
          </a:xfrm>
          <a:prstGeom prst="ellipse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79374" y="987574"/>
            <a:ext cx="1890261" cy="830997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动物王国</a:t>
            </a:r>
            <a:endParaRPr lang="en-US" altLang="zh-CN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     —</a:t>
            </a:r>
            <a:r>
              <a:rPr lang="zh-CN" altLang="en-U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陆地</a:t>
            </a:r>
            <a:endParaRPr lang="zh-CN" altLang="en-U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5851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0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http://pic43.nipic.com/20140709/19169291_203722228000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269"/>
          <a:stretch/>
        </p:blipFill>
        <p:spPr bwMode="auto">
          <a:xfrm>
            <a:off x="0" y="-7602"/>
            <a:ext cx="9144000" cy="5151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图片 8">
            <a:hlinkClick r:id="" action="ppaction://noaction">
              <a:snd r:embed="rId3" name="老鹰.wav"/>
            </a:hlinkClick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53171" flipH="1">
            <a:off x="589277" y="4257343"/>
            <a:ext cx="612000" cy="612000"/>
          </a:xfrm>
          <a:prstGeom prst="rect">
            <a:avLst/>
          </a:prstGeom>
        </p:spPr>
      </p:pic>
      <p:pic>
        <p:nvPicPr>
          <p:cNvPr id="20" name="图片 19">
            <a:hlinkClick r:id="" action="ppaction://noaction">
              <a:snd r:embed="rId5" name="布谷_0.wav"/>
            </a:hlinkClick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53171" flipH="1">
            <a:off x="2978521" y="4264615"/>
            <a:ext cx="612000" cy="612000"/>
          </a:xfrm>
          <a:prstGeom prst="rect">
            <a:avLst/>
          </a:prstGeom>
        </p:spPr>
      </p:pic>
      <p:pic>
        <p:nvPicPr>
          <p:cNvPr id="21" name="图片 20">
            <a:hlinkClick r:id="" action="ppaction://noaction">
              <a:snd r:embed="rId6" name="百灵0.wav"/>
            </a:hlinkClick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53171" flipH="1">
            <a:off x="5367763" y="4264615"/>
            <a:ext cx="612000" cy="612000"/>
          </a:xfrm>
          <a:prstGeom prst="rect">
            <a:avLst/>
          </a:prstGeom>
        </p:spPr>
      </p:pic>
      <p:pic>
        <p:nvPicPr>
          <p:cNvPr id="22" name="图片 21">
            <a:hlinkClick r:id="" action="ppaction://noaction">
              <a:snd r:embed="rId7" name="乌鸦.wav"/>
            </a:hlinkClick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53171" flipH="1">
            <a:off x="7757005" y="4334176"/>
            <a:ext cx="612000" cy="6120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344805" y="195486"/>
            <a:ext cx="1890261" cy="830997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动物王国</a:t>
            </a:r>
            <a:endParaRPr lang="en-US" altLang="zh-CN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     —</a:t>
            </a:r>
            <a:r>
              <a:rPr lang="zh-CN" altLang="en-U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天空</a:t>
            </a:r>
            <a:endParaRPr lang="zh-CN" altLang="en-U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25447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http://pic43.nipic.com/20140709/19169291_203722228000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269"/>
          <a:stretch/>
        </p:blipFill>
        <p:spPr bwMode="auto">
          <a:xfrm>
            <a:off x="0" y="-7602"/>
            <a:ext cx="9144000" cy="5151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组合 3"/>
          <p:cNvGrpSpPr/>
          <p:nvPr/>
        </p:nvGrpSpPr>
        <p:grpSpPr>
          <a:xfrm>
            <a:off x="5913613" y="2067694"/>
            <a:ext cx="2470224" cy="1752243"/>
            <a:chOff x="3347863" y="-380578"/>
            <a:chExt cx="2588300" cy="1836000"/>
          </a:xfrm>
        </p:grpSpPr>
        <p:pic>
          <p:nvPicPr>
            <p:cNvPr id="3074" name="Picture 2" descr="C:\Users\Administrator\Desktop\xpic8351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87" t="-749" r="9093" b="749"/>
            <a:stretch/>
          </p:blipFill>
          <p:spPr bwMode="auto">
            <a:xfrm>
              <a:off x="3347863" y="-380578"/>
              <a:ext cx="2588300" cy="1836000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矩形 1"/>
            <p:cNvSpPr/>
            <p:nvPr/>
          </p:nvSpPr>
          <p:spPr>
            <a:xfrm>
              <a:off x="4219159" y="1028494"/>
              <a:ext cx="713657" cy="40011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zh-CN" altLang="en-US" sz="20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乌鸦</a:t>
              </a:r>
              <a:endParaRPr lang="zh-CN" altLang="en-US" sz="20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14057" y="205722"/>
            <a:ext cx="2757312" cy="1836000"/>
            <a:chOff x="5220071" y="2525588"/>
            <a:chExt cx="2757312" cy="1836000"/>
          </a:xfrm>
        </p:grpSpPr>
        <p:pic>
          <p:nvPicPr>
            <p:cNvPr id="3076" name="Picture 4" descr="C:\Users\Administrator\Desktop\apic18722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0071" y="2525588"/>
              <a:ext cx="2757312" cy="1836000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矩形 9"/>
            <p:cNvSpPr/>
            <p:nvPr/>
          </p:nvSpPr>
          <p:spPr>
            <a:xfrm>
              <a:off x="6241898" y="3903693"/>
              <a:ext cx="713657" cy="40011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zh-CN" altLang="en-US" sz="20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老鹰</a:t>
              </a:r>
              <a:endParaRPr lang="zh-CN" altLang="en-US" sz="20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437319" y="2154150"/>
            <a:ext cx="1803351" cy="1752243"/>
            <a:chOff x="1763688" y="2067693"/>
            <a:chExt cx="1889551" cy="1836000"/>
          </a:xfrm>
        </p:grpSpPr>
        <p:pic>
          <p:nvPicPr>
            <p:cNvPr id="3079" name="Picture 7" descr="http://pic.birdnet.cn/forum/attachments/month_0810/20081010_254f4b553be116d683d0MDbHOro36P5W.jp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905" t="198" r="11759" b="-198"/>
            <a:stretch/>
          </p:blipFill>
          <p:spPr bwMode="auto">
            <a:xfrm>
              <a:off x="1763688" y="2067693"/>
              <a:ext cx="1889551" cy="1836000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矩形 10"/>
            <p:cNvSpPr/>
            <p:nvPr/>
          </p:nvSpPr>
          <p:spPr>
            <a:xfrm>
              <a:off x="2102816" y="3363838"/>
              <a:ext cx="978153" cy="40011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zh-CN" altLang="en-US" sz="20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布谷鸟</a:t>
              </a:r>
              <a:endParaRPr lang="zh-CN" altLang="en-US" sz="20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994762" y="179015"/>
            <a:ext cx="1976802" cy="1752243"/>
            <a:chOff x="728040" y="411510"/>
            <a:chExt cx="2071293" cy="1836000"/>
          </a:xfrm>
        </p:grpSpPr>
        <p:pic>
          <p:nvPicPr>
            <p:cNvPr id="3080" name="Picture 8" descr="C:\Users\Administrator\Desktop\d01373f082025aafea51e96dfbedab64034f1a30.jpg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599" t="14101" r="8760" b="6415"/>
            <a:stretch/>
          </p:blipFill>
          <p:spPr bwMode="auto">
            <a:xfrm>
              <a:off x="728040" y="411510"/>
              <a:ext cx="2071293" cy="1836000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矩形 11"/>
            <p:cNvSpPr/>
            <p:nvPr/>
          </p:nvSpPr>
          <p:spPr>
            <a:xfrm>
              <a:off x="1198612" y="1755298"/>
              <a:ext cx="978153" cy="40011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zh-CN" altLang="en-US" sz="20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百灵鸟</a:t>
              </a:r>
              <a:endParaRPr lang="zh-CN" altLang="en-US" sz="20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9" name="图片 8">
            <a:hlinkClick r:id="" action="ppaction://noaction">
              <a:snd r:embed="rId7" name="老鹰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53171" flipH="1">
            <a:off x="589277" y="4257343"/>
            <a:ext cx="612000" cy="612000"/>
          </a:xfrm>
          <a:prstGeom prst="rect">
            <a:avLst/>
          </a:prstGeom>
        </p:spPr>
      </p:pic>
      <p:pic>
        <p:nvPicPr>
          <p:cNvPr id="20" name="图片 19">
            <a:hlinkClick r:id="" action="ppaction://noaction">
              <a:snd r:embed="rId9" name="布谷_0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53171" flipH="1">
            <a:off x="2978521" y="4264615"/>
            <a:ext cx="612000" cy="612000"/>
          </a:xfrm>
          <a:prstGeom prst="rect">
            <a:avLst/>
          </a:prstGeom>
        </p:spPr>
      </p:pic>
      <p:pic>
        <p:nvPicPr>
          <p:cNvPr id="21" name="图片 20">
            <a:hlinkClick r:id="" action="ppaction://noaction">
              <a:snd r:embed="rId10" name="百灵0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53171" flipH="1">
            <a:off x="5367763" y="4264615"/>
            <a:ext cx="612000" cy="612000"/>
          </a:xfrm>
          <a:prstGeom prst="rect">
            <a:avLst/>
          </a:prstGeom>
        </p:spPr>
      </p:pic>
      <p:pic>
        <p:nvPicPr>
          <p:cNvPr id="22" name="图片 21">
            <a:hlinkClick r:id="" action="ppaction://noaction">
              <a:snd r:embed="rId11" name="乌鸦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53171" flipH="1">
            <a:off x="7757005" y="4334176"/>
            <a:ext cx="612000" cy="6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04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 descr="http://p3.so.qhimgs1.com/t01116b6db9f32161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66"/>
            <a:ext cx="9144000" cy="513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19008" y="306866"/>
            <a:ext cx="6692714" cy="4464000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279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https://timgsa.baidu.com/timg?image&amp;quality=80&amp;size=b9999_10000&amp;sec=1496853349059&amp;di=ce9b02cd0ceac29eee36b300d1309b81&amp;imgtype=0&amp;src=http%3A%2F%2Fimg.taopic.com%2Fuploads%2Fallimg%2F140625%2F240462-140625204251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s://timgsa.baidu.com/timg?image&amp;quality=80&amp;size=b10000_10000&amp;sec=1496847889&amp;di=80d3f0b04d9d69dd44e7af41ddcf9f4d&amp;src=http://photo.renwen.com/1/172/117214_135343899717239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8287" y="267799"/>
            <a:ext cx="6388162" cy="4608000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920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7" name="Picture 9" descr="http://p3.so.qhimgs1.com/t01116b6db9f32161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66"/>
            <a:ext cx="9144000" cy="513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Administrator\Desktop\201111111338375663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75" r="9065"/>
          <a:stretch/>
        </p:blipFill>
        <p:spPr bwMode="auto">
          <a:xfrm>
            <a:off x="640080" y="2787774"/>
            <a:ext cx="2321169" cy="2088000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Administrator\Desktop\11182555_11182555_1333887814303_mthum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2406" y="2787774"/>
            <a:ext cx="1477550" cy="2088000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Administrator\Desktop\wKgBpVUf48SAPQNkAAnkD6bfidc66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" y="231490"/>
            <a:ext cx="3132765" cy="2088000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Administrator\Desktop\6963575_6963575_1299749340812_mthumb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8"/>
          <a:stretch/>
        </p:blipFill>
        <p:spPr bwMode="auto">
          <a:xfrm>
            <a:off x="5921113" y="2787774"/>
            <a:ext cx="2677159" cy="2088000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Administrator\Desktop\62b280af28fc0379b5e699db881d846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345" y="231490"/>
            <a:ext cx="3521927" cy="2088000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2871636" y="1950158"/>
            <a:ext cx="901209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zh-CN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大熊猫</a:t>
            </a:r>
            <a:endParaRPr lang="zh-CN" altLang="en-U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697062" y="4502751"/>
            <a:ext cx="901209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zh-CN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丹顶鹤</a:t>
            </a:r>
            <a:endParaRPr lang="zh-CN" altLang="en-U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640080" y="4521801"/>
            <a:ext cx="901209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zh-CN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扬子鳄</a:t>
            </a:r>
            <a:endParaRPr lang="zh-CN" altLang="en-U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4270363" y="4502751"/>
            <a:ext cx="901209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zh-CN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金丝猴</a:t>
            </a:r>
            <a:endParaRPr lang="zh-CN" altLang="en-U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7697063" y="1950158"/>
            <a:ext cx="901209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zh-CN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华南虎</a:t>
            </a:r>
            <a:endParaRPr lang="zh-CN" altLang="en-U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30162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操作说明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幻灯片</a:t>
            </a:r>
            <a:r>
              <a:rPr lang="en-US" altLang="zh-CN" dirty="0" smtClean="0"/>
              <a:t>4</a:t>
            </a:r>
            <a:r>
              <a:rPr lang="zh-CN" altLang="en-US" dirty="0" smtClean="0"/>
              <a:t>：点击喇叭，播放声音</a:t>
            </a:r>
            <a:endParaRPr lang="en-US" altLang="zh-CN" dirty="0" smtClean="0"/>
          </a:p>
          <a:p>
            <a:r>
              <a:rPr lang="zh-CN" altLang="en-US" dirty="0" smtClean="0"/>
              <a:t>幻灯片</a:t>
            </a:r>
            <a:r>
              <a:rPr lang="en-US" altLang="zh-CN" dirty="0" smtClean="0"/>
              <a:t>5</a:t>
            </a:r>
            <a:r>
              <a:rPr lang="zh-CN" altLang="en-US" smtClean="0"/>
              <a:t>：点击喇叭，播放声音并出现相应图片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52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47</Words>
  <Application>Microsoft Office PowerPoint</Application>
  <PresentationFormat>全屏显示(16:9)</PresentationFormat>
  <Paragraphs>18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操作说明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13</cp:revision>
  <dcterms:created xsi:type="dcterms:W3CDTF">2017-06-05T11:27:32Z</dcterms:created>
  <dcterms:modified xsi:type="dcterms:W3CDTF">2017-06-08T08:00:52Z</dcterms:modified>
</cp:coreProperties>
</file>