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60" r:id="rId6"/>
    <p:sldId id="263" r:id="rId7"/>
    <p:sldId id="264" r:id="rId8"/>
    <p:sldId id="261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537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495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457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1052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81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05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46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10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048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275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7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07F86-E308-4E5C-9776-984B1B6472A6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D4734-A4F5-4CBF-B3D7-B21D6EDDF0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406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.taopic.com/uploads/allimg/120425/107839-120425120015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8" y="188640"/>
            <a:ext cx="9099447" cy="65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8800" b="1" spc="50" dirty="0" smtClean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树    林</a:t>
            </a:r>
            <a:endParaRPr lang="zh-CN" altLang="en-US" sz="8800" b="1" spc="50" dirty="0">
              <a:ln w="11430"/>
              <a:solidFill>
                <a:srgbClr val="008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756203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桌面\树林\942707_113037584952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532"/>
          <a:stretch/>
        </p:blipFill>
        <p:spPr bwMode="auto">
          <a:xfrm>
            <a:off x="258514" y="225360"/>
            <a:ext cx="8705974" cy="64440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6401031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桌面\树林\202031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40" y="81222"/>
            <a:ext cx="8876256" cy="6660146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4208515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桌面\树林\28t58PICrzi_1024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588732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2652776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or\桌面\树林\5252423_152551513000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4"/>
          <a:stretch/>
        </p:blipFill>
        <p:spPr bwMode="auto">
          <a:xfrm>
            <a:off x="123520" y="153360"/>
            <a:ext cx="8840968" cy="65160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90461736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Documents and Settings\Administrator\桌面\树林\52055bfc2b8407ac6cba5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11336"/>
            <a:ext cx="8763000" cy="58420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8289993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ica.nipic.com/2008-05-23/2008523145934982_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699"/>
          <a:stretch/>
        </p:blipFill>
        <p:spPr bwMode="auto">
          <a:xfrm>
            <a:off x="107504" y="764704"/>
            <a:ext cx="9001000" cy="5406251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4356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tor\桌面\树林\43caf23770b65705241f148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739"/>
          <a:stretch/>
        </p:blipFill>
        <p:spPr bwMode="auto">
          <a:xfrm>
            <a:off x="251520" y="225360"/>
            <a:ext cx="8712968" cy="6444000"/>
          </a:xfrm>
          <a:prstGeom prst="rect">
            <a:avLst/>
          </a:prstGeom>
          <a:solidFill>
            <a:srgbClr val="000000">
              <a:shade val="95000"/>
            </a:srgbClr>
          </a:solidFill>
          <a:ln w="285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0551926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zh-CN" altLang="en-US" sz="4000" b="1" dirty="0" smtClean="0">
                <a:latin typeface="微软雅黑" pitchFamily="34" charset="-122"/>
                <a:ea typeface="微软雅黑" pitchFamily="34" charset="-122"/>
              </a:rPr>
              <a:t>课件说明</a:t>
            </a:r>
            <a:endParaRPr lang="zh-CN" altLang="en-US" sz="4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PPT2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枫树林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PPT3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银杏树树林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PPT4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有一条小路的树林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PPT5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树干的树林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PPT6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矮树干的树林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PPT7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树叶茂盛的树林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PPT8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zh-CN" altLang="zh-CN" sz="2400" dirty="0">
                <a:latin typeface="微软雅黑" pitchFamily="34" charset="-122"/>
                <a:ea typeface="微软雅黑" pitchFamily="34" charset="-122"/>
              </a:rPr>
              <a:t>掉光叶子</a:t>
            </a:r>
            <a:r>
              <a:rPr lang="zh-CN" altLang="zh-CN" sz="240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zh-CN" sz="2400" smtClean="0">
                <a:latin typeface="微软雅黑" pitchFamily="34" charset="-122"/>
                <a:ea typeface="微软雅黑" pitchFamily="34" charset="-122"/>
              </a:rPr>
              <a:t>树林</a:t>
            </a:r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24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0954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51</Words>
  <Application>Microsoft Office PowerPoint</Application>
  <PresentationFormat>全屏显示(4:3)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树    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课件说明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Administrator</cp:lastModifiedBy>
  <cp:revision>13</cp:revision>
  <dcterms:created xsi:type="dcterms:W3CDTF">2016-08-27T14:43:06Z</dcterms:created>
  <dcterms:modified xsi:type="dcterms:W3CDTF">2017-06-06T09:48:51Z</dcterms:modified>
</cp:coreProperties>
</file>