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楷体" panose="02010609060101010101" pitchFamily="49" charset="-122"/>
      <p:regular r:id="rId8"/>
    </p:embeddedFont>
    <p:embeddedFont>
      <p:font typeface="微软雅黑" panose="020B0503020204020204" pitchFamily="34" charset="-122"/>
      <p:regular r:id="rId9"/>
      <p:bold r:id="rId10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632" y="-2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presProps" Target="presProps.xml"/><Relationship Id="rId5" Type="http://schemas.openxmlformats.org/officeDocument/2006/relationships/font" Target="fonts/font2.fntdata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6767-38B7-4877-B560-4575B6B6293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5A0D-D61F-4E4E-BF8F-89EA5F8C3E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5793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6767-38B7-4877-B560-4575B6B6293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5A0D-D61F-4E4E-BF8F-89EA5F8C3E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5227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6767-38B7-4877-B560-4575B6B6293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5A0D-D61F-4E4E-BF8F-89EA5F8C3E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1377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6767-38B7-4877-B560-4575B6B6293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5A0D-D61F-4E4E-BF8F-89EA5F8C3E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4987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6767-38B7-4877-B560-4575B6B6293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5A0D-D61F-4E4E-BF8F-89EA5F8C3E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7438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6767-38B7-4877-B560-4575B6B6293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5A0D-D61F-4E4E-BF8F-89EA5F8C3E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0316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6767-38B7-4877-B560-4575B6B6293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5A0D-D61F-4E4E-BF8F-89EA5F8C3E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7698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6767-38B7-4877-B560-4575B6B6293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5A0D-D61F-4E4E-BF8F-89EA5F8C3E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1769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6767-38B7-4877-B560-4575B6B6293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5A0D-D61F-4E4E-BF8F-89EA5F8C3E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4873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6767-38B7-4877-B560-4575B6B6293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5A0D-D61F-4E4E-BF8F-89EA5F8C3E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9284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6767-38B7-4877-B560-4575B6B6293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5A0D-D61F-4E4E-BF8F-89EA5F8C3E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1062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7F6767-38B7-4877-B560-4575B6B62935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9E5A0D-D61F-4E4E-BF8F-89EA5F8C3E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7316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8" t="18205" r="49808" b="45927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0" y="0"/>
            <a:ext cx="9144000" cy="6876256"/>
          </a:xfrm>
          <a:prstGeom prst="rect">
            <a:avLst/>
          </a:prstGeom>
          <a:solidFill>
            <a:srgbClr val="FFFFFF">
              <a:alpha val="4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03648" y="2564904"/>
            <a:ext cx="6624736" cy="1470025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dist"/>
            <a:r>
              <a:rPr lang="zh-CN" altLang="en-US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小兔搬家</a:t>
            </a:r>
            <a:endParaRPr lang="zh-CN" altLang="en-US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119727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8" t="17807" r="7724" b="9660"/>
          <a:stretch/>
        </p:blipFill>
        <p:spPr bwMode="auto">
          <a:xfrm>
            <a:off x="775139" y="908717"/>
            <a:ext cx="7560840" cy="5676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1187624" y="188640"/>
            <a:ext cx="69044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小朋友，这是一个有趣的故事，请你仔细观察画面，完整、连贯地</a:t>
            </a:r>
          </a:p>
          <a:p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讲述小兔搬家的过程吧！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93236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31</Words>
  <Application>Microsoft Office PowerPoint</Application>
  <PresentationFormat>全屏显示(4:3)</PresentationFormat>
  <Paragraphs>3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8" baseType="lpstr">
      <vt:lpstr>Arial</vt:lpstr>
      <vt:lpstr>宋体</vt:lpstr>
      <vt:lpstr>Calibri</vt:lpstr>
      <vt:lpstr>楷体</vt:lpstr>
      <vt:lpstr>微软雅黑</vt:lpstr>
      <vt:lpstr>Office 主题​​</vt:lpstr>
      <vt:lpstr>小兔搬家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小兔搬家</dc:title>
  <dc:creator>Administrator</dc:creator>
  <cp:lastModifiedBy>Administrator</cp:lastModifiedBy>
  <cp:revision>2</cp:revision>
  <dcterms:created xsi:type="dcterms:W3CDTF">2017-06-08T15:09:26Z</dcterms:created>
  <dcterms:modified xsi:type="dcterms:W3CDTF">2017-06-08T15:14:31Z</dcterms:modified>
</cp:coreProperties>
</file>