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6" r:id="rId3"/>
    <p:sldId id="262" r:id="rId4"/>
    <p:sldId id="259" r:id="rId5"/>
    <p:sldId id="260" r:id="rId6"/>
    <p:sldId id="258" r:id="rId7"/>
  </p:sldIdLst>
  <p:sldSz cx="9144000" cy="5143500" type="screen16x9"/>
  <p:notesSz cx="6858000" cy="9144000"/>
  <p:defaultTextStyle>
    <a:defPPr>
      <a:defRPr lang="zh-CN"/>
    </a:defPPr>
    <a:lvl1pPr marL="0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8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2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-642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3E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2390373" y="3522970"/>
            <a:ext cx="2325757" cy="350408"/>
          </a:xfrm>
          <a:prstGeom prst="roundRect">
            <a:avLst>
              <a:gd name="adj" fmla="val 50000"/>
            </a:avLst>
          </a:prstGeom>
          <a:solidFill>
            <a:srgbClr val="92D050"/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effectLst/>
              </a:defRPr>
            </a:lvl1pPr>
            <a:lvl2pPr marL="257175" indent="0" algn="ctr">
              <a:buNone/>
              <a:defRPr sz="1100"/>
            </a:lvl2pPr>
            <a:lvl3pPr marL="514350" indent="0" algn="ctr">
              <a:buNone/>
              <a:defRPr sz="1000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CN" altLang="en-US" dirty="0" smtClean="0"/>
              <a:t>单击此处添加您的副标题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2587924" y="1249421"/>
            <a:ext cx="3946586" cy="1273344"/>
          </a:xfrm>
        </p:spPr>
        <p:txBody>
          <a:bodyPr>
            <a:noAutofit/>
          </a:bodyPr>
          <a:lstStyle>
            <a:lvl1pPr algn="ctr">
              <a:defRPr sz="3000" baseline="0">
                <a:solidFill>
                  <a:schemeClr val="bg1"/>
                </a:solidFill>
                <a:effectLst/>
                <a:latin typeface="+mj-lt"/>
              </a:defRPr>
            </a:lvl1pPr>
          </a:lstStyle>
          <a:p>
            <a:r>
              <a:rPr lang="zh-CN" altLang="en-US" dirty="0" smtClean="0"/>
              <a:t>单击此处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添加您的标题文字</a:t>
            </a:r>
            <a:endParaRPr lang="zh-CN" altLang="en-US" dirty="0"/>
          </a:p>
        </p:txBody>
      </p:sp>
      <p:sp>
        <p:nvSpPr>
          <p:cNvPr id="11" name="椭圆形标注 10"/>
          <p:cNvSpPr/>
          <p:nvPr/>
        </p:nvSpPr>
        <p:spPr>
          <a:xfrm>
            <a:off x="2227300" y="511116"/>
            <a:ext cx="4567076" cy="2842098"/>
          </a:xfrm>
          <a:custGeom>
            <a:avLst/>
            <a:gdLst>
              <a:gd name="connsiteX0" fmla="*/ 1926833 w 6606208"/>
              <a:gd name="connsiteY0" fmla="*/ 3265004 h 2902226"/>
              <a:gd name="connsiteX1" fmla="*/ 1679857 w 6606208"/>
              <a:gd name="connsiteY1" fmla="*/ 2714911 h 2902226"/>
              <a:gd name="connsiteX2" fmla="*/ 1903766 w 6606208"/>
              <a:gd name="connsiteY2" fmla="*/ 136652 h 2902226"/>
              <a:gd name="connsiteX3" fmla="*/ 4251979 w 6606208"/>
              <a:gd name="connsiteY3" fmla="*/ 61163 h 2902226"/>
              <a:gd name="connsiteX4" fmla="*/ 5544588 w 6606208"/>
              <a:gd name="connsiteY4" fmla="*/ 2516967 h 2902226"/>
              <a:gd name="connsiteX5" fmla="*/ 2875697 w 6606208"/>
              <a:gd name="connsiteY5" fmla="*/ 2890025 h 2902226"/>
              <a:gd name="connsiteX6" fmla="*/ 1926833 w 6606208"/>
              <a:gd name="connsiteY6" fmla="*/ 3265004 h 2902226"/>
              <a:gd name="connsiteX0" fmla="*/ 1926893 w 6607890"/>
              <a:gd name="connsiteY0" fmla="*/ 3265005 h 3265005"/>
              <a:gd name="connsiteX1" fmla="*/ 1679917 w 6607890"/>
              <a:gd name="connsiteY1" fmla="*/ 2714912 h 3265005"/>
              <a:gd name="connsiteX2" fmla="*/ 1903826 w 6607890"/>
              <a:gd name="connsiteY2" fmla="*/ 136653 h 3265005"/>
              <a:gd name="connsiteX3" fmla="*/ 4252039 w 6607890"/>
              <a:gd name="connsiteY3" fmla="*/ 61164 h 3265005"/>
              <a:gd name="connsiteX4" fmla="*/ 5544648 w 6607890"/>
              <a:gd name="connsiteY4" fmla="*/ 2516968 h 3265005"/>
              <a:gd name="connsiteX5" fmla="*/ 2199896 w 6607890"/>
              <a:gd name="connsiteY5" fmla="*/ 2810513 h 3265005"/>
              <a:gd name="connsiteX6" fmla="*/ 1926893 w 6607890"/>
              <a:gd name="connsiteY6" fmla="*/ 3265005 h 3265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07890" h="3265005">
                <a:moveTo>
                  <a:pt x="1926893" y="3265005"/>
                </a:moveTo>
                <a:lnTo>
                  <a:pt x="1679917" y="2714912"/>
                </a:lnTo>
                <a:cubicBezTo>
                  <a:pt x="-659081" y="2135090"/>
                  <a:pt x="-528936" y="636495"/>
                  <a:pt x="1903826" y="136653"/>
                </a:cubicBezTo>
                <a:cubicBezTo>
                  <a:pt x="2638883" y="-14374"/>
                  <a:pt x="3474767" y="-41245"/>
                  <a:pt x="4252039" y="61164"/>
                </a:cubicBezTo>
                <a:cubicBezTo>
                  <a:pt x="6701635" y="383911"/>
                  <a:pt x="7423072" y="1754557"/>
                  <a:pt x="5544648" y="2516968"/>
                </a:cubicBezTo>
                <a:cubicBezTo>
                  <a:pt x="4824990" y="2809061"/>
                  <a:pt x="3171440" y="2866210"/>
                  <a:pt x="2199896" y="2810513"/>
                </a:cubicBezTo>
                <a:lnTo>
                  <a:pt x="1926893" y="3265005"/>
                </a:lnTo>
                <a:close/>
              </a:path>
            </a:pathLst>
          </a:custGeom>
          <a:noFill/>
          <a:ln w="762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2" name="椭圆形标注 11"/>
          <p:cNvSpPr/>
          <p:nvPr/>
        </p:nvSpPr>
        <p:spPr>
          <a:xfrm>
            <a:off x="6071566" y="2692521"/>
            <a:ext cx="1239907" cy="864704"/>
          </a:xfrm>
          <a:prstGeom prst="wedgeEllipseCallou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6277778" y="2898816"/>
            <a:ext cx="990185" cy="66941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000" smtClean="0">
                <a:latin typeface="Arial" panose="020B0604020202020204" pitchFamily="34" charset="0"/>
                <a:ea typeface="微软雅黑" panose="020B0503020204020204" pitchFamily="34" charset="-122"/>
              </a:rPr>
              <a:t>``````</a:t>
            </a:r>
            <a:endParaRPr lang="zh-CN" altLang="en-US" sz="3000" dirty="0" smtClean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6199010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0" orient="horz" pos="2160" userDrawn="1">
          <p15:clr>
            <a:srgbClr val="FBAE40"/>
          </p15:clr>
        </p15:guide>
        <p15:guide id="3" pos="662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954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3E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2166731" y="1450516"/>
            <a:ext cx="4154557" cy="926306"/>
          </a:xfrm>
        </p:spPr>
        <p:txBody>
          <a:bodyPr anchor="b">
            <a:normAutofit/>
          </a:bodyPr>
          <a:lstStyle>
            <a:lvl1pPr algn="ctr">
              <a:defRPr sz="3000">
                <a:solidFill>
                  <a:schemeClr val="bg1"/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2166733" y="2419684"/>
            <a:ext cx="4154555" cy="351000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  <a:lvl2pPr marL="25717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椭圆形标注 10"/>
          <p:cNvSpPr/>
          <p:nvPr/>
        </p:nvSpPr>
        <p:spPr>
          <a:xfrm>
            <a:off x="1890874" y="904460"/>
            <a:ext cx="4955918" cy="2448754"/>
          </a:xfrm>
          <a:custGeom>
            <a:avLst/>
            <a:gdLst>
              <a:gd name="connsiteX0" fmla="*/ 1926833 w 6606208"/>
              <a:gd name="connsiteY0" fmla="*/ 3265004 h 2902226"/>
              <a:gd name="connsiteX1" fmla="*/ 1679857 w 6606208"/>
              <a:gd name="connsiteY1" fmla="*/ 2714911 h 2902226"/>
              <a:gd name="connsiteX2" fmla="*/ 1903766 w 6606208"/>
              <a:gd name="connsiteY2" fmla="*/ 136652 h 2902226"/>
              <a:gd name="connsiteX3" fmla="*/ 4251979 w 6606208"/>
              <a:gd name="connsiteY3" fmla="*/ 61163 h 2902226"/>
              <a:gd name="connsiteX4" fmla="*/ 5544588 w 6606208"/>
              <a:gd name="connsiteY4" fmla="*/ 2516967 h 2902226"/>
              <a:gd name="connsiteX5" fmla="*/ 2875697 w 6606208"/>
              <a:gd name="connsiteY5" fmla="*/ 2890025 h 2902226"/>
              <a:gd name="connsiteX6" fmla="*/ 1926833 w 6606208"/>
              <a:gd name="connsiteY6" fmla="*/ 3265004 h 2902226"/>
              <a:gd name="connsiteX0" fmla="*/ 1926893 w 6607890"/>
              <a:gd name="connsiteY0" fmla="*/ 3265005 h 3265005"/>
              <a:gd name="connsiteX1" fmla="*/ 1679917 w 6607890"/>
              <a:gd name="connsiteY1" fmla="*/ 2714912 h 3265005"/>
              <a:gd name="connsiteX2" fmla="*/ 1903826 w 6607890"/>
              <a:gd name="connsiteY2" fmla="*/ 136653 h 3265005"/>
              <a:gd name="connsiteX3" fmla="*/ 4252039 w 6607890"/>
              <a:gd name="connsiteY3" fmla="*/ 61164 h 3265005"/>
              <a:gd name="connsiteX4" fmla="*/ 5544648 w 6607890"/>
              <a:gd name="connsiteY4" fmla="*/ 2516968 h 3265005"/>
              <a:gd name="connsiteX5" fmla="*/ 2199896 w 6607890"/>
              <a:gd name="connsiteY5" fmla="*/ 2810513 h 3265005"/>
              <a:gd name="connsiteX6" fmla="*/ 1926893 w 6607890"/>
              <a:gd name="connsiteY6" fmla="*/ 3265005 h 3265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07890" h="3265005">
                <a:moveTo>
                  <a:pt x="1926893" y="3265005"/>
                </a:moveTo>
                <a:lnTo>
                  <a:pt x="1679917" y="2714912"/>
                </a:lnTo>
                <a:cubicBezTo>
                  <a:pt x="-659081" y="2135090"/>
                  <a:pt x="-528936" y="636495"/>
                  <a:pt x="1903826" y="136653"/>
                </a:cubicBezTo>
                <a:cubicBezTo>
                  <a:pt x="2638883" y="-14374"/>
                  <a:pt x="3474767" y="-41245"/>
                  <a:pt x="4252039" y="61164"/>
                </a:cubicBezTo>
                <a:cubicBezTo>
                  <a:pt x="6701635" y="383911"/>
                  <a:pt x="7423072" y="1754557"/>
                  <a:pt x="5544648" y="2516968"/>
                </a:cubicBezTo>
                <a:cubicBezTo>
                  <a:pt x="4824990" y="2809061"/>
                  <a:pt x="3171440" y="2866210"/>
                  <a:pt x="2199896" y="2810513"/>
                </a:cubicBezTo>
                <a:lnTo>
                  <a:pt x="1926893" y="3265005"/>
                </a:lnTo>
                <a:close/>
              </a:path>
            </a:pathLst>
          </a:custGeom>
          <a:noFill/>
          <a:ln w="571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45241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628650" y="1067993"/>
            <a:ext cx="3810000" cy="36992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468284" y="1067993"/>
            <a:ext cx="3820587" cy="36992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335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88900"/>
            <a:ext cx="6984076" cy="5377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7" y="1032272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1000" b="1"/>
            </a:lvl1pPr>
            <a:lvl2pPr marL="257175" indent="0">
              <a:buNone/>
              <a:defRPr sz="1100" b="1"/>
            </a:lvl2pPr>
            <a:lvl3pPr marL="514350" indent="0">
              <a:buNone/>
              <a:defRPr sz="1000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7" y="16502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7" y="1032272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1000" b="1"/>
            </a:lvl1pPr>
            <a:lvl2pPr marL="257175" indent="0">
              <a:buNone/>
              <a:defRPr sz="1100" b="1"/>
            </a:lvl2pPr>
            <a:lvl3pPr marL="514350" indent="0">
              <a:buNone/>
              <a:defRPr sz="1000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7" y="16502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98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152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3E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210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3E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58443" y="400052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115992" y="797723"/>
            <a:ext cx="4629150" cy="3655219"/>
          </a:xfrm>
        </p:spPr>
        <p:txBody>
          <a:bodyPr>
            <a:normAutofit/>
          </a:bodyPr>
          <a:lstStyle>
            <a:lvl1pPr>
              <a:defRPr sz="11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858443" y="1600202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800"/>
            </a:lvl2pPr>
            <a:lvl3pPr marL="514350" indent="0">
              <a:buNone/>
              <a:defRPr sz="700"/>
            </a:lvl3pPr>
            <a:lvl4pPr marL="771525" indent="0">
              <a:buNone/>
              <a:defRPr sz="600"/>
            </a:lvl4pPr>
            <a:lvl5pPr marL="1028700" indent="0">
              <a:buNone/>
              <a:defRPr sz="600"/>
            </a:lvl5pPr>
            <a:lvl6pPr marL="1285875" indent="0">
              <a:buNone/>
              <a:defRPr sz="600"/>
            </a:lvl6pPr>
            <a:lvl7pPr marL="1543050" indent="0">
              <a:buNone/>
              <a:defRPr sz="600"/>
            </a:lvl7pPr>
            <a:lvl8pPr marL="1800225" indent="0">
              <a:buNone/>
              <a:defRPr sz="600"/>
            </a:lvl8pPr>
            <a:lvl9pPr marL="2057400" indent="0">
              <a:buNone/>
              <a:defRPr sz="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013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3E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4" y="342900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740572"/>
            <a:ext cx="4629150" cy="3655219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600"/>
            </a:lvl2pPr>
            <a:lvl3pPr marL="514350" indent="0">
              <a:buNone/>
              <a:defRPr sz="1400"/>
            </a:lvl3pPr>
            <a:lvl4pPr marL="771525" indent="0">
              <a:buNone/>
              <a:defRPr sz="1100"/>
            </a:lvl4pPr>
            <a:lvl5pPr marL="1028700" indent="0">
              <a:buNone/>
              <a:defRPr sz="1100"/>
            </a:lvl5pPr>
            <a:lvl6pPr marL="1285875" indent="0">
              <a:buNone/>
              <a:defRPr sz="1100"/>
            </a:lvl6pPr>
            <a:lvl7pPr marL="1543050" indent="0">
              <a:buNone/>
              <a:defRPr sz="1100"/>
            </a:lvl7pPr>
            <a:lvl8pPr marL="1800225" indent="0">
              <a:buNone/>
              <a:defRPr sz="1100"/>
            </a:lvl8pPr>
            <a:lvl9pPr marL="2057400" indent="0">
              <a:buNone/>
              <a:defRPr sz="11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1543051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800"/>
            </a:lvl2pPr>
            <a:lvl3pPr marL="514350" indent="0">
              <a:buNone/>
              <a:defRPr sz="700"/>
            </a:lvl3pPr>
            <a:lvl4pPr marL="771525" indent="0">
              <a:buNone/>
              <a:defRPr sz="600"/>
            </a:lvl4pPr>
            <a:lvl5pPr marL="1028700" indent="0">
              <a:buNone/>
              <a:defRPr sz="600"/>
            </a:lvl5pPr>
            <a:lvl6pPr marL="1285875" indent="0">
              <a:buNone/>
              <a:defRPr sz="600"/>
            </a:lvl6pPr>
            <a:lvl7pPr marL="1543050" indent="0">
              <a:buNone/>
              <a:defRPr sz="600"/>
            </a:lvl7pPr>
            <a:lvl8pPr marL="1800225" indent="0">
              <a:buNone/>
              <a:defRPr sz="600"/>
            </a:lvl8pPr>
            <a:lvl9pPr marL="2057400" indent="0">
              <a:buNone/>
              <a:defRPr sz="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509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0737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3E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8" y="273846"/>
            <a:ext cx="886883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2" y="273846"/>
            <a:ext cx="5949952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884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6334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453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2128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043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49985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9066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3398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9387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5734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975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334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3E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lvl="0"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 rot="5656653">
            <a:off x="3844474" y="-3578840"/>
            <a:ext cx="1346652" cy="8332056"/>
          </a:xfrm>
          <a:custGeom>
            <a:avLst/>
            <a:gdLst>
              <a:gd name="connsiteX0" fmla="*/ 809602 w 1863002"/>
              <a:gd name="connsiteY0" fmla="*/ 11195397 h 11526835"/>
              <a:gd name="connsiteX1" fmla="*/ 1014 w 1863002"/>
              <a:gd name="connsiteY1" fmla="*/ 384863 h 11526835"/>
              <a:gd name="connsiteX2" fmla="*/ 331438 w 1863002"/>
              <a:gd name="connsiteY2" fmla="*/ 1014 h 11526835"/>
              <a:gd name="connsiteX3" fmla="*/ 715287 w 1863002"/>
              <a:gd name="connsiteY3" fmla="*/ 331438 h 11526835"/>
              <a:gd name="connsiteX4" fmla="*/ 1395550 w 1863002"/>
              <a:gd name="connsiteY4" fmla="*/ 9426309 h 11526835"/>
              <a:gd name="connsiteX5" fmla="*/ 1863002 w 1863002"/>
              <a:gd name="connsiteY5" fmla="*/ 10007099 h 11526835"/>
              <a:gd name="connsiteX6" fmla="*/ 1438991 w 1863002"/>
              <a:gd name="connsiteY6" fmla="*/ 10007099 h 11526835"/>
              <a:gd name="connsiteX7" fmla="*/ 1523875 w 1863002"/>
              <a:gd name="connsiteY7" fmla="*/ 11141972 h 11526835"/>
              <a:gd name="connsiteX8" fmla="*/ 1193451 w 1863002"/>
              <a:gd name="connsiteY8" fmla="*/ 11525821 h 11526835"/>
              <a:gd name="connsiteX9" fmla="*/ 809602 w 1863002"/>
              <a:gd name="connsiteY9" fmla="*/ 11195397 h 11526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63002" h="11526835">
                <a:moveTo>
                  <a:pt x="809602" y="11195397"/>
                </a:moveTo>
                <a:lnTo>
                  <a:pt x="1014" y="384863"/>
                </a:lnTo>
                <a:cubicBezTo>
                  <a:pt x="-13739" y="187621"/>
                  <a:pt x="134197" y="15767"/>
                  <a:pt x="331438" y="1014"/>
                </a:cubicBezTo>
                <a:cubicBezTo>
                  <a:pt x="528679" y="-13739"/>
                  <a:pt x="700534" y="134196"/>
                  <a:pt x="715287" y="331438"/>
                </a:cubicBezTo>
                <a:lnTo>
                  <a:pt x="1395550" y="9426309"/>
                </a:lnTo>
                <a:lnTo>
                  <a:pt x="1863002" y="10007099"/>
                </a:lnTo>
                <a:lnTo>
                  <a:pt x="1438991" y="10007099"/>
                </a:lnTo>
                <a:lnTo>
                  <a:pt x="1523875" y="11141972"/>
                </a:lnTo>
                <a:cubicBezTo>
                  <a:pt x="1538628" y="11339213"/>
                  <a:pt x="1390692" y="11511068"/>
                  <a:pt x="1193451" y="11525821"/>
                </a:cubicBezTo>
                <a:cubicBezTo>
                  <a:pt x="996210" y="11540574"/>
                  <a:pt x="824355" y="11392638"/>
                  <a:pt x="809602" y="11195397"/>
                </a:cubicBezTo>
                <a:close/>
              </a:path>
            </a:pathLst>
          </a:custGeom>
          <a:solidFill>
            <a:srgbClr val="92D050"/>
          </a:solidFill>
        </p:spPr>
        <p:txBody>
          <a:bodyPr vert="horz" lIns="68580" tIns="34290" rIns="68580" bIns="34290" rtlCol="0" anchor="ctr">
            <a:noAutofit/>
          </a:bodyPr>
          <a:lstStyle/>
          <a:p>
            <a:pPr lvl="0" indent="0" algn="ctr" defTabSz="514350">
              <a:lnSpc>
                <a:spcPct val="110000"/>
              </a:lnSpc>
              <a:spcBef>
                <a:spcPts val="1013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 panose="05020102010507070707" pitchFamily="18" charset="2"/>
              <a:buNone/>
            </a:pPr>
            <a:endParaRPr lang="zh-CN" altLang="en-US" baseline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28650" y="198375"/>
            <a:ext cx="8082497" cy="524696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4767265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EFA83-97B2-4CCF-8BB5-45FEB44F3C9B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4767265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4767265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0B0AD-3404-4CFC-A53B-CB186100F8C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19102" y="1152939"/>
            <a:ext cx="8292045" cy="3511931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370974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00" b="1" i="0" kern="1200" baseline="0">
          <a:solidFill>
            <a:schemeClr val="bg1"/>
          </a:solidFill>
          <a:effectLst/>
          <a:latin typeface="+mj-ea"/>
          <a:ea typeface="+mj-ea"/>
          <a:cs typeface="+mj-cs"/>
        </a:defRPr>
      </a:lvl1pPr>
    </p:titleStyle>
    <p:bodyStyle>
      <a:lvl1pPr marL="200918" indent="-200918" algn="just" defTabSz="514350" rtl="0" eaLnBrk="1" latinLnBrk="0" hangingPunct="1">
        <a:lnSpc>
          <a:spcPct val="110000"/>
        </a:lnSpc>
        <a:spcBef>
          <a:spcPts val="1013"/>
        </a:spcBef>
        <a:spcAft>
          <a:spcPts val="0"/>
        </a:spcAft>
        <a:buClr>
          <a:schemeClr val="accent1"/>
        </a:buClr>
        <a:buSzPct val="70000"/>
        <a:buFont typeface="Wingdings 2" panose="05020102010507070707" pitchFamily="18" charset="2"/>
        <a:buChar char=""/>
        <a:defRPr sz="1800" kern="1200" baseline="0">
          <a:solidFill>
            <a:schemeClr val="accent1">
              <a:lumMod val="75000"/>
            </a:schemeClr>
          </a:solidFill>
          <a:latin typeface="+mj-ea"/>
          <a:ea typeface="+mj-ea"/>
          <a:cs typeface="+mn-cs"/>
        </a:defRPr>
      </a:lvl1pPr>
      <a:lvl2pPr marL="200918" indent="-200918" algn="just" defTabSz="514350" rtl="0" eaLnBrk="1" latinLnBrk="0" hangingPunct="1">
        <a:lnSpc>
          <a:spcPct val="150000"/>
        </a:lnSpc>
        <a:spcBef>
          <a:spcPts val="0"/>
        </a:spcBef>
        <a:spcAft>
          <a:spcPts val="338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2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7EBF6-75FA-4120-B997-2120457D5123}" type="datetimeFigureOut">
              <a:rPr lang="zh-CN" altLang="en-US" smtClean="0"/>
              <a:t>2017/6/4 Sunday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28132-D3E8-4505-A297-3ED028CC02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57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hao.qudao.com/upload/article/20140625/443561539914036816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987574"/>
            <a:ext cx="9108504" cy="414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61" y="0"/>
            <a:ext cx="7773074" cy="1329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2102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40" y="2568180"/>
            <a:ext cx="9525" cy="7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323528" y="277437"/>
            <a:ext cx="8496945" cy="4588626"/>
            <a:chOff x="94900" y="273436"/>
            <a:chExt cx="6558610" cy="3541861"/>
          </a:xfrm>
        </p:grpSpPr>
        <p:pic>
          <p:nvPicPr>
            <p:cNvPr id="7" name="Picture 2" descr="C:\Users\Administrator\Desktop\timg (4)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3042" y="1553210"/>
              <a:ext cx="3390468" cy="2262087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3" descr="C:\Users\Administrator\Desktop\20121022515183224669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900" y="273436"/>
              <a:ext cx="3056978" cy="2290452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矩形 8"/>
          <p:cNvSpPr/>
          <p:nvPr/>
        </p:nvSpPr>
        <p:spPr>
          <a:xfrm>
            <a:off x="1592654" y="3867894"/>
            <a:ext cx="1422185" cy="46166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拿取工具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7162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9"/>
            <a:ext cx="5139482" cy="292721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" name="Picture 6" descr="https://ss0.bdstatic.com/70cFuHSh_Q1YnxGkpoWK1HF6hhy/it/u=4232898869,1732207389&amp;fm=23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331885"/>
            <a:ext cx="4420742" cy="2590458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309094" y="3795886"/>
            <a:ext cx="1440160" cy="46166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挑选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商品</a:t>
            </a:r>
            <a:endParaRPr lang="zh-CN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3915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9215" y="220154"/>
            <a:ext cx="5343829" cy="299966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403648" y="3939902"/>
            <a:ext cx="2304256" cy="523218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分装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称重</a:t>
            </a:r>
            <a:endParaRPr lang="zh-CN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08553" y="2263802"/>
            <a:ext cx="3778415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02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165" y="2067695"/>
            <a:ext cx="5346448" cy="2891374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4" name="Picture 2" descr="https://timgsa.baidu.com/timg?image&amp;quality=80&amp;size=b9999_10000&amp;sec=1490727616343&amp;di=5083e90290f50c7022d4adab41f7117e&amp;imgtype=0&amp;src=http%3A%2F%2Fwww.bzqixiao.com%2Fupload_files%2F2016131112381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8"/>
            <a:ext cx="4392488" cy="2657476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87625" y="3697332"/>
            <a:ext cx="1440160" cy="523218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买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单</a:t>
            </a:r>
          </a:p>
        </p:txBody>
      </p:sp>
    </p:spTree>
    <p:extLst>
      <p:ext uri="{BB962C8B-B14F-4D97-AF65-F5344CB8AC3E}">
        <p14:creationId xmlns:p14="http://schemas.microsoft.com/office/powerpoint/2010/main" val="1393664409"/>
      </p:ext>
    </p:extLst>
  </p:cSld>
  <p:clrMapOvr>
    <a:masterClrMapping/>
  </p:clrMapOvr>
</p:sld>
</file>

<file path=ppt/theme/theme1.xml><?xml version="1.0" encoding="utf-8"?>
<a:theme xmlns:a="http://schemas.openxmlformats.org/drawingml/2006/main" name="A000120140530A99PPBG">
  <a:themeElements>
    <a:clrScheme name="自定义 715">
      <a:dk1>
        <a:srgbClr val="434647"/>
      </a:dk1>
      <a:lt1>
        <a:srgbClr val="FFFFFF"/>
      </a:lt1>
      <a:dk2>
        <a:srgbClr val="FFFFFF"/>
      </a:dk2>
      <a:lt2>
        <a:srgbClr val="5F5F5F"/>
      </a:lt2>
      <a:accent1>
        <a:srgbClr val="70A03D"/>
      </a:accent1>
      <a:accent2>
        <a:srgbClr val="406D51"/>
      </a:accent2>
      <a:accent3>
        <a:srgbClr val="6BC2A1"/>
      </a:accent3>
      <a:accent4>
        <a:srgbClr val="79B2C1"/>
      </a:accent4>
      <a:accent5>
        <a:srgbClr val="5B6CAC"/>
      </a:accent5>
      <a:accent6>
        <a:srgbClr val="FF5757"/>
      </a:accent6>
      <a:hlink>
        <a:srgbClr val="54782D"/>
      </a:hlink>
      <a:folHlink>
        <a:srgbClr val="AFB2B4"/>
      </a:folHlink>
    </a:clrScheme>
    <a:fontScheme name="自定义 15">
      <a:majorFont>
        <a:latin typeface="Arial Black"/>
        <a:ea typeface="微软雅黑"/>
        <a:cs typeface=""/>
      </a:majorFont>
      <a:minorFont>
        <a:latin typeface="Arial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A000120150822A24KPBG</Template>
  <TotalTime>70</TotalTime>
  <Words>10</Words>
  <Application>Microsoft Office PowerPoint</Application>
  <PresentationFormat>全屏显示(16:9)</PresentationFormat>
  <Paragraphs>4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5</vt:i4>
      </vt:variant>
    </vt:vector>
  </HeadingPairs>
  <TitlesOfParts>
    <vt:vector size="7" baseType="lpstr">
      <vt:lpstr>A000120140530A99PPBG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11</cp:revision>
  <dcterms:created xsi:type="dcterms:W3CDTF">2017-03-28T15:44:46Z</dcterms:created>
  <dcterms:modified xsi:type="dcterms:W3CDTF">2017-06-04T03:37:03Z</dcterms:modified>
</cp:coreProperties>
</file>