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9" r:id="rId4"/>
  </p:sldIdLst>
  <p:sldSz cx="9144000" cy="5143500" type="screen16x9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35" d="100"/>
          <a:sy n="135" d="100"/>
        </p:scale>
        <p:origin x="-642" y="-4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7F2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3DEF5E-B432-410E-A52D-A8C447E61DEA}" type="datetimeFigureOut">
              <a:rPr lang="zh-CN" altLang="en-US" smtClean="0"/>
              <a:t>2017/5/11 Thursday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09D11C-ACE1-41E8-9DDE-CE40BBA434D2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05000" y="1671638"/>
            <a:ext cx="5199460" cy="1112640"/>
          </a:xfrm>
          <a:prstGeom prst="rect">
            <a:avLst/>
          </a:prstGeom>
          <a:noFill/>
          <a:ln w="19050">
            <a:noFill/>
          </a:ln>
          <a:effectLst/>
        </p:spPr>
        <p:txBody>
          <a:bodyPr anchor="b">
            <a:normAutofit/>
          </a:bodyPr>
          <a:lstStyle>
            <a:lvl1pPr algn="ctr">
              <a:lnSpc>
                <a:spcPct val="100000"/>
              </a:lnSpc>
              <a:defRPr sz="2700" b="1" i="0">
                <a:solidFill>
                  <a:schemeClr val="accent1"/>
                </a:solidFill>
                <a:effectLst/>
                <a:latin typeface="+mj-ea"/>
                <a:ea typeface="+mj-ea"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05000" y="2795590"/>
            <a:ext cx="5199460" cy="366710"/>
          </a:xfrm>
          <a:noFill/>
          <a:ln w="19050">
            <a:noFill/>
          </a:ln>
          <a:effectLst/>
        </p:spPr>
        <p:txBody>
          <a:bodyPr wrap="square" anchor="ctr">
            <a:normAutofit/>
          </a:bodyPr>
          <a:lstStyle>
            <a:lvl1pPr marL="0" indent="0" algn="ctr">
              <a:buNone/>
              <a:defRPr sz="1500">
                <a:solidFill>
                  <a:schemeClr val="bg1">
                    <a:lumMod val="50000"/>
                  </a:schemeClr>
                </a:solidFill>
                <a:effectLst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40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18" name="椭圆 17"/>
          <p:cNvSpPr/>
          <p:nvPr/>
        </p:nvSpPr>
        <p:spPr>
          <a:xfrm>
            <a:off x="4043362" y="676275"/>
            <a:ext cx="881063" cy="881063"/>
          </a:xfrm>
          <a:prstGeom prst="ellipse">
            <a:avLst/>
          </a:prstGeom>
          <a:solidFill>
            <a:srgbClr val="CDCA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en-US" altLang="zh-CN" sz="1800" dirty="0" smtClean="0">
                <a:solidFill>
                  <a:schemeClr val="tx1"/>
                </a:solidFill>
                <a:latin typeface="Bernard MT Condensed" panose="02050806060905020404" pitchFamily="18" charset="0"/>
              </a:rPr>
              <a:t>2015</a:t>
            </a:r>
            <a:endParaRPr lang="zh-CN" altLang="en-US" sz="1800" dirty="0">
              <a:solidFill>
                <a:schemeClr val="tx1"/>
              </a:solidFill>
              <a:latin typeface="Bernard MT Condensed" panose="02050806060905020404" pitchFamily="18" charset="0"/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1077516" y="2359226"/>
            <a:ext cx="246459" cy="246459"/>
          </a:xfrm>
          <a:prstGeom prst="ellipse">
            <a:avLst/>
          </a:prstGeom>
          <a:solidFill>
            <a:srgbClr val="CDCA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7820025" y="2359226"/>
            <a:ext cx="246459" cy="246459"/>
          </a:xfrm>
          <a:prstGeom prst="ellipse">
            <a:avLst/>
          </a:prstGeom>
          <a:solidFill>
            <a:srgbClr val="CDCA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4443394" y="4142783"/>
            <a:ext cx="81000" cy="8100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cxnSp>
        <p:nvCxnSpPr>
          <p:cNvPr id="23" name="直接连接符 22"/>
          <p:cNvCxnSpPr/>
          <p:nvPr/>
        </p:nvCxnSpPr>
        <p:spPr>
          <a:xfrm>
            <a:off x="4476750" y="4223782"/>
            <a:ext cx="0" cy="919718"/>
          </a:xfrm>
          <a:prstGeom prst="line">
            <a:avLst/>
          </a:prstGeom>
          <a:ln>
            <a:solidFill>
              <a:srgbClr val="CDCAC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20081506"/>
      </p:ext>
    </p:extLst>
  </p:cSld>
  <p:clrMapOvr>
    <a:masterClrMapping/>
  </p:clrMapOvr>
  <p:extLst mod="1">
    <p:ext uri="{DCECCB84-F9BA-43D5-87BE-67443E8EF086}">
      <p15:sldGuideLst xmlns="" xmlns:p15="http://schemas.microsoft.com/office/powerpoint/2012/main">
        <p15:guide id="0" orient="horz" pos="2160" userDrawn="1">
          <p15:clr>
            <a:srgbClr val="FBAE40"/>
          </p15:clr>
        </p15:guide>
        <p15:guide id="1" pos="6623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3DEF5E-B432-410E-A52D-A8C447E61DEA}" type="datetimeFigureOut">
              <a:rPr lang="zh-CN" altLang="en-US" smtClean="0"/>
              <a:t>2017/5/11 Thursday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09D11C-ACE1-41E8-9DDE-CE40BBA434D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06285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2090058"/>
            <a:ext cx="7886700" cy="802754"/>
          </a:xfrm>
        </p:spPr>
        <p:txBody>
          <a:bodyPr anchor="b"/>
          <a:lstStyle>
            <a:lvl1pPr>
              <a:defRPr sz="3600">
                <a:solidFill>
                  <a:schemeClr val="tx1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2913053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3DEF5E-B432-410E-A52D-A8C447E61DEA}" type="datetimeFigureOut">
              <a:rPr lang="zh-CN" altLang="en-US" smtClean="0"/>
              <a:t>2017/5/11 Thursday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09D11C-ACE1-41E8-9DDE-CE40BBA434D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960554"/>
      </p:ext>
    </p:extLst>
  </p:cSld>
  <p:clrMapOvr>
    <a:masterClrMapping/>
  </p:clrMapOvr>
  <p:extLst mod="1">
    <p:ext uri="{DCECCB84-F9BA-43D5-87BE-67443E8EF086}">
      <p15:sldGuideLst xmlns="" xmlns:p15="http://schemas.microsoft.com/office/powerpoint/2012/main"/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3DEF5E-B432-410E-A52D-A8C447E61DEA}" type="datetimeFigureOut">
              <a:rPr lang="zh-CN" altLang="en-US" smtClean="0"/>
              <a:t>2017/5/11 Thursday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09D11C-ACE1-41E8-9DDE-CE40BBA434D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94058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6"/>
            <a:ext cx="7886700" cy="994172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1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1" y="1878806"/>
            <a:ext cx="3887391" cy="276344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3DEF5E-B432-410E-A52D-A8C447E61DEA}" type="datetimeFigureOut">
              <a:rPr lang="zh-CN" altLang="en-US" smtClean="0"/>
              <a:t>2017/5/11 Thursday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09D11C-ACE1-41E8-9DDE-CE40BBA434D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53178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3DEF5E-B432-410E-A52D-A8C447E61DEA}" type="datetimeFigureOut">
              <a:rPr lang="zh-CN" altLang="en-US" smtClean="0"/>
              <a:t>2017/5/11 Thursday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09D11C-ACE1-41E8-9DDE-CE40BBA434D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63229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3DEF5E-B432-410E-A52D-A8C447E61DEA}" type="datetimeFigureOut">
              <a:rPr lang="zh-CN" altLang="en-US" smtClean="0"/>
              <a:t>2017/5/11 Thursday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09D11C-ACE1-41E8-9DDE-CE40BBA434D2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7F2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7452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71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100"/>
            </a:lvl2pPr>
            <a:lvl3pPr marL="685800" indent="0">
              <a:buNone/>
              <a:defRPr sz="900"/>
            </a:lvl3pPr>
            <a:lvl4pPr marL="1028700" indent="0">
              <a:buNone/>
              <a:defRPr sz="800"/>
            </a:lvl4pPr>
            <a:lvl5pPr marL="1371600" indent="0">
              <a:buNone/>
              <a:defRPr sz="800"/>
            </a:lvl5pPr>
            <a:lvl6pPr marL="1714500" indent="0">
              <a:buNone/>
              <a:defRPr sz="800"/>
            </a:lvl6pPr>
            <a:lvl7pPr marL="2057400" indent="0">
              <a:buNone/>
              <a:defRPr sz="800"/>
            </a:lvl7pPr>
            <a:lvl8pPr marL="2400300" indent="0">
              <a:buNone/>
              <a:defRPr sz="800"/>
            </a:lvl8pPr>
            <a:lvl9pPr marL="2743200" indent="0">
              <a:buNone/>
              <a:defRPr sz="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3DEF5E-B432-410E-A52D-A8C447E61DEA}" type="datetimeFigureOut">
              <a:rPr lang="zh-CN" altLang="en-US" smtClean="0"/>
              <a:t>2017/5/11 Thursday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09D11C-ACE1-41E8-9DDE-CE40BBA434D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938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71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100"/>
            </a:lvl2pPr>
            <a:lvl3pPr marL="685800" indent="0">
              <a:buNone/>
              <a:defRPr sz="900"/>
            </a:lvl3pPr>
            <a:lvl4pPr marL="1028700" indent="0">
              <a:buNone/>
              <a:defRPr sz="800"/>
            </a:lvl4pPr>
            <a:lvl5pPr marL="1371600" indent="0">
              <a:buNone/>
              <a:defRPr sz="800"/>
            </a:lvl5pPr>
            <a:lvl6pPr marL="1714500" indent="0">
              <a:buNone/>
              <a:defRPr sz="800"/>
            </a:lvl6pPr>
            <a:lvl7pPr marL="2057400" indent="0">
              <a:buNone/>
              <a:defRPr sz="800"/>
            </a:lvl7pPr>
            <a:lvl8pPr marL="2400300" indent="0">
              <a:buNone/>
              <a:defRPr sz="800"/>
            </a:lvl8pPr>
            <a:lvl9pPr marL="2743200" indent="0">
              <a:buNone/>
              <a:defRPr sz="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3DEF5E-B432-410E-A52D-A8C447E61DEA}" type="datetimeFigureOut">
              <a:rPr lang="zh-CN" altLang="en-US" smtClean="0"/>
              <a:t>2017/5/11 Thursday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09D11C-ACE1-41E8-9DDE-CE40BBA434D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97743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3DEF5E-B432-410E-A52D-A8C447E61DEA}" type="datetimeFigureOut">
              <a:rPr lang="zh-CN" altLang="en-US" smtClean="0"/>
              <a:t>2017/5/11 Thursday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09D11C-ACE1-41E8-9DDE-CE40BBA434D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08341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273844"/>
            <a:ext cx="1971675" cy="435887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273844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3DEF5E-B432-410E-A52D-A8C447E61DEA}" type="datetimeFigureOut">
              <a:rPr lang="zh-CN" altLang="en-US" smtClean="0"/>
              <a:t>2017/5/11 Thursday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09D11C-ACE1-41E8-9DDE-CE40BBA434D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45884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7F2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66060" y="862689"/>
            <a:ext cx="8010253" cy="3856950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/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4"/>
            <a:ext cx="20574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l">
              <a:defRPr sz="9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E83DEF5E-B432-410E-A52D-A8C447E61DEA}" type="datetimeFigureOut">
              <a:rPr lang="zh-CN" altLang="en-US" smtClean="0"/>
              <a:t>2017/5/11 Thursday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4"/>
            <a:ext cx="30861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ctr">
              <a:defRPr sz="9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4"/>
            <a:ext cx="20574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r">
              <a:defRPr sz="9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D709D11C-ACE1-41E8-9DDE-CE40BBA434D2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66060" y="223284"/>
            <a:ext cx="8010253" cy="536478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r>
              <a:rPr lang="zh-CN" altLang="en-US" dirty="0" smtClean="0"/>
              <a:t>单击此处编辑母版标题样式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32039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2700" b="1" kern="1200">
          <a:solidFill>
            <a:schemeClr val="accent1"/>
          </a:solidFill>
          <a:effectLst/>
          <a:latin typeface="+mj-lt"/>
          <a:ea typeface="+mj-ea"/>
          <a:cs typeface="+mj-cs"/>
        </a:defRPr>
      </a:lvl1pPr>
    </p:titleStyle>
    <p:bodyStyle>
      <a:lvl1pPr marL="267891" indent="-267891" algn="l" defTabSz="685800" rtl="0" eaLnBrk="1" latinLnBrk="0" hangingPunct="1">
        <a:lnSpc>
          <a:spcPct val="90000"/>
        </a:lnSpc>
        <a:spcBef>
          <a:spcPts val="1350"/>
        </a:spcBef>
        <a:buClr>
          <a:schemeClr val="accent1"/>
        </a:buClr>
        <a:buSzPct val="70000"/>
        <a:buFont typeface="Wingdings" panose="05000000000000000000" pitchFamily="2" charset="2"/>
        <a:buChar char="l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267891" indent="-267891" algn="l" defTabSz="685800" rtl="0" eaLnBrk="1" latinLnBrk="0" hangingPunct="1">
        <a:lnSpc>
          <a:spcPct val="130000"/>
        </a:lnSpc>
        <a:spcBef>
          <a:spcPts val="0"/>
        </a:spcBef>
        <a:buFont typeface="Calibri" panose="020F0502020204030204" pitchFamily="34" charset="0"/>
        <a:buChar char=" "/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bg1">
              <a:lumMod val="50000"/>
            </a:schemeClr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bg1">
              <a:lumMod val="50000"/>
            </a:schemeClr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bg1">
              <a:lumMod val="50000"/>
            </a:schemeClr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=""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5124" name="Picture 4" descr="http://img3.redocn.com/tupian/20160324/chuangyigouwuchetuanbeijingsucai_605318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558"/>
          <a:stretch/>
        </p:blipFill>
        <p:spPr bwMode="auto">
          <a:xfrm>
            <a:off x="15641" y="0"/>
            <a:ext cx="9128359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1300" y="104267"/>
            <a:ext cx="4456562" cy="1603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253714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s7.sinaimg.cn/mw690/004kuHsSzy6P4d2eAbY06&amp;690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46"/>
          <a:stretch/>
        </p:blipFill>
        <p:spPr bwMode="auto">
          <a:xfrm>
            <a:off x="611560" y="91600"/>
            <a:ext cx="3888431" cy="4963702"/>
          </a:xfrm>
          <a:prstGeom prst="rect">
            <a:avLst/>
          </a:prstGeom>
          <a:ln w="38100">
            <a:solidFill>
              <a:schemeClr val="bg1"/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4932040" y="3363838"/>
            <a:ext cx="367240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zh-CN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以前</a:t>
            </a:r>
            <a:r>
              <a:rPr lang="zh-CN" altLang="zh-CN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的商店有玻璃柜台，售货员用算盘算账。购物方式为售货员给顾客拿取商品</a:t>
            </a:r>
            <a:r>
              <a:rPr lang="zh-CN" altLang="zh-CN" sz="20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zh-CN" altLang="en-US" sz="20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788072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http://easyread.ph.126.net/zafH9RILZRTHwfebsad-jA==/7806538054768768026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1821256"/>
            <a:ext cx="5479402" cy="3267227"/>
          </a:xfrm>
          <a:prstGeom prst="rect">
            <a:avLst/>
          </a:prstGeom>
          <a:ln w="38100">
            <a:solidFill>
              <a:schemeClr val="bg1"/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http://img4.jiameng.com/2016/02/CQ1481TgBT96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141481"/>
            <a:ext cx="4680519" cy="3025025"/>
          </a:xfrm>
          <a:prstGeom prst="rect">
            <a:avLst/>
          </a:prstGeom>
          <a:ln w="38100">
            <a:solidFill>
              <a:schemeClr val="bg1"/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矩形 1"/>
          <p:cNvSpPr/>
          <p:nvPr/>
        </p:nvSpPr>
        <p:spPr>
          <a:xfrm>
            <a:off x="4932040" y="240199"/>
            <a:ext cx="396044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0" b="1" smtClean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zh-CN" sz="2000" b="1" smtClean="0">
                <a:latin typeface="楷体" panose="02010609060101010101" pitchFamily="49" charset="-122"/>
                <a:ea typeface="楷体" panose="02010609060101010101" pitchFamily="49" charset="-122"/>
              </a:rPr>
              <a:t>现在</a:t>
            </a:r>
            <a:r>
              <a:rPr lang="zh-CN" altLang="zh-CN" sz="2000" b="1" dirty="0">
                <a:latin typeface="楷体" panose="02010609060101010101" pitchFamily="49" charset="-122"/>
                <a:ea typeface="楷体" panose="02010609060101010101" pitchFamily="49" charset="-122"/>
              </a:rPr>
              <a:t>的超市为自选超市，商品分区摆放，有食品区、生鲜区、水果区、百货区等。顾客可自由选择</a:t>
            </a:r>
            <a:r>
              <a:rPr lang="zh-CN" altLang="zh-CN" sz="2000" b="1">
                <a:latin typeface="楷体" panose="02010609060101010101" pitchFamily="49" charset="-122"/>
                <a:ea typeface="楷体" panose="02010609060101010101" pitchFamily="49" charset="-122"/>
              </a:rPr>
              <a:t>商品</a:t>
            </a:r>
            <a:r>
              <a:rPr lang="zh-CN" altLang="zh-CN" sz="2000" b="1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zh-CN" altLang="en-US" sz="20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31661428"/>
      </p:ext>
    </p:extLst>
  </p:cSld>
  <p:clrMapOvr>
    <a:masterClrMapping/>
  </p:clrMapOvr>
</p:sld>
</file>

<file path=ppt/theme/theme1.xml><?xml version="1.0" encoding="utf-8"?>
<a:theme xmlns:a="http://schemas.openxmlformats.org/drawingml/2006/main" name="A000120141119A01PPBG">
  <a:themeElements>
    <a:clrScheme name="自定义 508">
      <a:dk1>
        <a:srgbClr val="55595B"/>
      </a:dk1>
      <a:lt1>
        <a:srgbClr val="FFFFFF"/>
      </a:lt1>
      <a:dk2>
        <a:srgbClr val="55595B"/>
      </a:dk2>
      <a:lt2>
        <a:srgbClr val="FFFFFF"/>
      </a:lt2>
      <a:accent1>
        <a:srgbClr val="34C8DB"/>
      </a:accent1>
      <a:accent2>
        <a:srgbClr val="248882"/>
      </a:accent2>
      <a:accent3>
        <a:srgbClr val="25D48B"/>
      </a:accent3>
      <a:accent4>
        <a:srgbClr val="B1B34D"/>
      </a:accent4>
      <a:accent5>
        <a:srgbClr val="F4C325"/>
      </a:accent5>
      <a:accent6>
        <a:srgbClr val="DE6D24"/>
      </a:accent6>
      <a:hlink>
        <a:srgbClr val="00B0F0"/>
      </a:hlink>
      <a:folHlink>
        <a:srgbClr val="AFB2B4"/>
      </a:folHlink>
    </a:clrScheme>
    <a:fontScheme name="KSO主题5">
      <a:majorFont>
        <a:latin typeface="Broadway"/>
        <a:ea typeface="微软雅黑"/>
        <a:cs typeface=""/>
      </a:majorFont>
      <a:minorFont>
        <a:latin typeface="Calibri"/>
        <a:ea typeface="幼圆"/>
        <a:cs typeface="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A000120150407A21KPBG</Template>
  <TotalTime>33</TotalTime>
  <Words>56</Words>
  <Application>Microsoft Office PowerPoint</Application>
  <PresentationFormat>全屏显示(16:9)</PresentationFormat>
  <Paragraphs>2</Paragraphs>
  <Slides>3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3</vt:i4>
      </vt:variant>
    </vt:vector>
  </HeadingPairs>
  <TitlesOfParts>
    <vt:vector size="4" baseType="lpstr">
      <vt:lpstr>A000120141119A01PPBG</vt:lpstr>
      <vt:lpstr>PowerPoint 演示文稿</vt:lpstr>
      <vt:lpstr>PowerPoint 演示文稿</vt:lpstr>
      <vt:lpstr>PowerPoint 演示文稿</vt:lpstr>
    </vt:vector>
  </TitlesOfParts>
  <Company>微软中国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6</cp:revision>
  <dcterms:created xsi:type="dcterms:W3CDTF">2017-04-18T08:57:19Z</dcterms:created>
  <dcterms:modified xsi:type="dcterms:W3CDTF">2017-05-10T16:22:40Z</dcterms:modified>
</cp:coreProperties>
</file>