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photoAlbum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63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525F3-F54E-43A1-A585-4833AA94F2B5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14A6-DA98-4FA4-BB6F-5627D622C99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9900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525F3-F54E-43A1-A585-4833AA94F2B5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14A6-DA98-4FA4-BB6F-5627D622C99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60573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525F3-F54E-43A1-A585-4833AA94F2B5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14A6-DA98-4FA4-BB6F-5627D622C99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0339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525F3-F54E-43A1-A585-4833AA94F2B5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14A6-DA98-4FA4-BB6F-5627D622C99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51456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525F3-F54E-43A1-A585-4833AA94F2B5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14A6-DA98-4FA4-BB6F-5627D622C99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08994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525F3-F54E-43A1-A585-4833AA94F2B5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14A6-DA98-4FA4-BB6F-5627D622C99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6388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525F3-F54E-43A1-A585-4833AA94F2B5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14A6-DA98-4FA4-BB6F-5627D622C99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67747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525F3-F54E-43A1-A585-4833AA94F2B5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14A6-DA98-4FA4-BB6F-5627D622C99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7283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525F3-F54E-43A1-A585-4833AA94F2B5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14A6-DA98-4FA4-BB6F-5627D622C99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8407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525F3-F54E-43A1-A585-4833AA94F2B5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14A6-DA98-4FA4-BB6F-5627D622C99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0213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525F3-F54E-43A1-A585-4833AA94F2B5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14A6-DA98-4FA4-BB6F-5627D622C99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4346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E525F3-F54E-43A1-A585-4833AA94F2B5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2114A6-DA98-4FA4-BB6F-5627D622C99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3454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3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388" y="0"/>
            <a:ext cx="7259637" cy="64533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121743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3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38" y="0"/>
            <a:ext cx="76803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84427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全屏显示(4:3)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3" baseType="lpstr">
      <vt:lpstr>Office 主题​​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</cp:revision>
  <dcterms:created xsi:type="dcterms:W3CDTF">2017-06-08T09:33:28Z</dcterms:created>
  <dcterms:modified xsi:type="dcterms:W3CDTF">2017-06-08T09:34:23Z</dcterms:modified>
</cp:coreProperties>
</file>