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0" r:id="rId4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90" y="-9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005"/>
          <a:stretch/>
        </p:blipFill>
        <p:spPr>
          <a:xfrm>
            <a:off x="0" y="1"/>
            <a:ext cx="9144000" cy="5153297"/>
          </a:xfrm>
          <a:prstGeom prst="rect">
            <a:avLst/>
          </a:prstGeom>
        </p:spPr>
      </p:pic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1F7B9-1A4F-4889-9BC1-919EB4279C53}" type="datetimeFigureOut">
              <a:rPr lang="zh-CN" altLang="en-US" smtClean="0"/>
              <a:t>2017/6/6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291E-0A81-4689-8349-C27B5CBE2A0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451546" y="2092185"/>
            <a:ext cx="6531325" cy="350408"/>
          </a:xfrm>
          <a:noFill/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accent1">
                    <a:lumMod val="75000"/>
                  </a:schemeClr>
                </a:solidFill>
                <a:effectLst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 smtClean="0"/>
              <a:t>单击此处添加您的副标题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451022" y="1359796"/>
            <a:ext cx="6509711" cy="688651"/>
          </a:xfrm>
        </p:spPr>
        <p:txBody>
          <a:bodyPr>
            <a:noAutofit/>
          </a:bodyPr>
          <a:lstStyle>
            <a:lvl1pPr algn="ctr">
              <a:defRPr sz="2700" baseline="0">
                <a:solidFill>
                  <a:schemeClr val="accent1">
                    <a:lumMod val="50000"/>
                  </a:schemeClr>
                </a:solidFill>
                <a:effectLst/>
                <a:latin typeface="+mj-lt"/>
              </a:defRPr>
            </a:lvl1pPr>
          </a:lstStyle>
          <a:p>
            <a:r>
              <a:rPr lang="zh-CN" altLang="en-US" dirty="0" smtClean="0"/>
              <a:t>单击此处添加您的标题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5249997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pos="4967">
          <p15:clr>
            <a:srgbClr val="FBAE40"/>
          </p15:clr>
        </p15:guide>
        <p15:guide id="0" orient="horz" pos="2160" userDrawn="1">
          <p15:clr>
            <a:srgbClr val="FBAE40"/>
          </p15:clr>
        </p15:guide>
        <p15:guide id="2" pos="6623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1F7B9-1A4F-4889-9BC1-919EB4279C53}" type="datetimeFigureOut">
              <a:rPr lang="zh-CN" altLang="en-US" smtClean="0"/>
              <a:t>2017/6/6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291E-0A81-4689-8349-C27B5CBE2A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5966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1574007" y="1511963"/>
            <a:ext cx="5995988" cy="926306"/>
          </a:xfrm>
        </p:spPr>
        <p:txBody>
          <a:bodyPr anchor="b">
            <a:normAutofit/>
          </a:bodyPr>
          <a:lstStyle>
            <a:lvl1pPr algn="ctr">
              <a:defRPr sz="2700">
                <a:solidFill>
                  <a:schemeClr val="accent2">
                    <a:lumMod val="50000"/>
                  </a:schemeClr>
                </a:solidFill>
                <a:effectLst/>
              </a:defRPr>
            </a:lvl1pPr>
          </a:lstStyle>
          <a:p>
            <a:r>
              <a:rPr lang="zh-CN" altLang="en-US" dirty="0" smtClean="0"/>
              <a:t>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3038170" y="2481131"/>
            <a:ext cx="3067663" cy="26810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单击此处添加您的副标题</a:t>
            </a:r>
            <a:endParaRPr lang="en-US" altLang="zh-CN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1F7B9-1A4F-4889-9BC1-919EB4279C53}" type="datetimeFigureOut">
              <a:rPr lang="zh-CN" altLang="en-US" smtClean="0"/>
              <a:t>2017/6/6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291E-0A81-4689-8349-C27B5CBE2A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786532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049867" y="933451"/>
            <a:ext cx="3810000" cy="36992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889500" y="933451"/>
            <a:ext cx="3820587" cy="36992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1F7B9-1A4F-4889-9BC1-919EB4279C53}" type="datetimeFigureOut">
              <a:rPr lang="zh-CN" altLang="en-US" smtClean="0"/>
              <a:t>2017/6/6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291E-0A81-4689-8349-C27B5CBE2A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9998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727199" y="88899"/>
            <a:ext cx="6984076" cy="53776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7" y="1032272"/>
            <a:ext cx="3868340" cy="617934"/>
          </a:xfrm>
        </p:spPr>
        <p:txBody>
          <a:bodyPr anchor="b">
            <a:normAutofit/>
          </a:bodyPr>
          <a:lstStyle>
            <a:lvl1pPr marL="0" indent="0">
              <a:buNone/>
              <a:defRPr sz="14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7" y="16502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885" y="1032272"/>
            <a:ext cx="3887391" cy="617934"/>
          </a:xfrm>
        </p:spPr>
        <p:txBody>
          <a:bodyPr anchor="b">
            <a:normAutofit/>
          </a:bodyPr>
          <a:lstStyle>
            <a:lvl1pPr marL="0" indent="0">
              <a:buNone/>
              <a:defRPr sz="14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823885" y="16502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1F7B9-1A4F-4889-9BC1-919EB4279C53}" type="datetimeFigureOut">
              <a:rPr lang="zh-CN" altLang="en-US" smtClean="0"/>
              <a:t>2017/6/6</a:t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291E-0A81-4689-8349-C27B5CBE2A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006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1F7B9-1A4F-4889-9BC1-919EB4279C53}" type="datetimeFigureOut">
              <a:rPr lang="zh-CN" altLang="en-US" smtClean="0"/>
              <a:t>2017/6/6</a:t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291E-0A81-4689-8349-C27B5CBE2A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088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1F7B9-1A4F-4889-9BC1-919EB4279C53}" type="datetimeFigureOut">
              <a:rPr lang="zh-CN" altLang="en-US" smtClean="0"/>
              <a:t>2017/6/6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291E-0A81-4689-8349-C27B5CBE2A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9978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858443" y="400052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4115992" y="797722"/>
            <a:ext cx="4629150" cy="3655219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858443" y="160020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1F7B9-1A4F-4889-9BC1-919EB4279C53}" type="datetimeFigureOut">
              <a:rPr lang="zh-CN" altLang="en-US" smtClean="0"/>
              <a:t>2017/6/6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291E-0A81-4689-8349-C27B5CBE2A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412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34644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4082125" y="740571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934644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1F7B9-1A4F-4889-9BC1-919EB4279C53}" type="datetimeFigureOut">
              <a:rPr lang="zh-CN" altLang="en-US" smtClean="0"/>
              <a:t>2017/6/6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291E-0A81-4689-8349-C27B5CBE2A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551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1F7B9-1A4F-4889-9BC1-919EB4279C53}" type="datetimeFigureOut">
              <a:rPr lang="zh-CN" altLang="en-US" smtClean="0"/>
              <a:t>2017/6/6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291E-0A81-4689-8349-C27B5CBE2A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808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8" y="273844"/>
            <a:ext cx="886883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1585382" y="273844"/>
            <a:ext cx="5949952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1F7B9-1A4F-4889-9BC1-919EB4279C53}" type="datetimeFigureOut">
              <a:rPr lang="zh-CN" altLang="en-US" smtClean="0"/>
              <a:t>2017/6/6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291E-0A81-4689-8349-C27B5CBE2A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2256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92" b="2873"/>
          <a:stretch/>
        </p:blipFill>
        <p:spPr>
          <a:xfrm>
            <a:off x="-1" y="0"/>
            <a:ext cx="9144001" cy="5166360"/>
          </a:xfrm>
          <a:prstGeom prst="rect">
            <a:avLst/>
          </a:prstGeom>
        </p:spPr>
      </p:pic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1F7B9-1A4F-4889-9BC1-919EB4279C53}" type="datetimeFigureOut">
              <a:rPr lang="zh-CN" altLang="en-US" smtClean="0"/>
              <a:t>2017/6/6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A291E-0A81-4689-8349-C27B5CBE2A0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419099" y="823926"/>
            <a:ext cx="8292045" cy="3782158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419099" y="189816"/>
            <a:ext cx="8292045" cy="524696"/>
          </a:xfrm>
          <a:prstGeom prst="rect">
            <a:avLst/>
          </a:prstGeom>
        </p:spPr>
        <p:txBody>
          <a:bodyPr vert="horz" lIns="68580" tIns="34290" rIns="68580" bIns="3429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584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300" b="1" i="0" kern="1200" baseline="0">
          <a:solidFill>
            <a:schemeClr val="accent1">
              <a:lumMod val="50000"/>
            </a:schemeClr>
          </a:solidFill>
          <a:effectLst/>
          <a:latin typeface="Arial Black" panose="020B0A040201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67891" indent="-267891" algn="just" defTabSz="685800" rtl="0" eaLnBrk="1" latinLnBrk="0" hangingPunct="1">
        <a:lnSpc>
          <a:spcPct val="110000"/>
        </a:lnSpc>
        <a:spcBef>
          <a:spcPts val="1350"/>
        </a:spcBef>
        <a:spcAft>
          <a:spcPts val="0"/>
        </a:spcAft>
        <a:buClr>
          <a:schemeClr val="bg1"/>
        </a:buClr>
        <a:buSzPct val="100000"/>
        <a:buFont typeface="Webdings" panose="05030102010509060703" pitchFamily="18" charset="2"/>
        <a:buChar char="×"/>
        <a:defRPr sz="1500" kern="1200" baseline="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267891" indent="-267891" algn="just" defTabSz="685800" rtl="0" eaLnBrk="1" latinLnBrk="0" hangingPunct="1">
        <a:lnSpc>
          <a:spcPct val="130000"/>
        </a:lnSpc>
        <a:spcBef>
          <a:spcPts val="0"/>
        </a:spcBef>
        <a:spcAft>
          <a:spcPts val="45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200" kern="1200" baseline="0">
          <a:solidFill>
            <a:schemeClr val="accent1">
              <a:lumMod val="50000"/>
            </a:schemeClr>
          </a:solidFill>
          <a:latin typeface="幼圆" panose="02010509060101010101" pitchFamily="49" charset="-122"/>
          <a:ea typeface="幼圆" panose="02010509060101010101" pitchFamily="49" charset="-122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32" y="1282463"/>
            <a:ext cx="6511092" cy="1889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2145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18816" y="501889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025" y="213067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29143" y="2158626"/>
            <a:ext cx="626769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969" y="1869804"/>
            <a:ext cx="1061053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1198" y="2158626"/>
            <a:ext cx="626769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06" y="3627903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34175" y="3916725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04986" y="3916725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6646" y="3627903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39247" y="501889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79456" y="213067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59678" y="501889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99887" y="213067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17262" y="2158626"/>
            <a:ext cx="626769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47088" y="1869804"/>
            <a:ext cx="1061053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99317" y="2158626"/>
            <a:ext cx="626769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05381" y="2158626"/>
            <a:ext cx="626769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35207" y="1869804"/>
            <a:ext cx="1061053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87436" y="2158626"/>
            <a:ext cx="626769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63364" y="3627903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9233" y="3916725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20044" y="3916725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91704" y="3627903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1" name="直接连接符 30"/>
          <p:cNvCxnSpPr/>
          <p:nvPr/>
        </p:nvCxnSpPr>
        <p:spPr>
          <a:xfrm>
            <a:off x="0" y="1636892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0" y="3363838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80112" y="501889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20318" y="213067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75555" y="2158626"/>
            <a:ext cx="626769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23326" y="1869804"/>
            <a:ext cx="1061053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93503" y="2158626"/>
            <a:ext cx="626769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78422" y="3627903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64288" y="3916725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35102" y="3916725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06762" y="3627903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090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18816" y="501889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025" y="213067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29143" y="2158626"/>
            <a:ext cx="626769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969" y="1869804"/>
            <a:ext cx="1061053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1198" y="2158626"/>
            <a:ext cx="626769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06" y="3627903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01290" y="3916725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16396" y="3916725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2351" y="3627903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39247" y="501889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79456" y="213067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59678" y="501889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99887" y="213067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17262" y="2158626"/>
            <a:ext cx="626769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47088" y="1869804"/>
            <a:ext cx="1061053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99317" y="2158626"/>
            <a:ext cx="626769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05381" y="2158626"/>
            <a:ext cx="626769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35207" y="1869804"/>
            <a:ext cx="1061053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87436" y="2158626"/>
            <a:ext cx="626769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86184" y="3627903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39168" y="3916725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4274" y="3916725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70229" y="3627903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1" name="直接连接符 30"/>
          <p:cNvCxnSpPr/>
          <p:nvPr/>
        </p:nvCxnSpPr>
        <p:spPr>
          <a:xfrm>
            <a:off x="0" y="1636892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0" y="3363838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20318" y="213067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9571" y="2158626"/>
            <a:ext cx="626769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37519" y="2158626"/>
            <a:ext cx="626769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4062" y="3627903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36296" y="3916725"/>
            <a:ext cx="576064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64088" y="3627903"/>
            <a:ext cx="975215" cy="129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矩形 37"/>
          <p:cNvSpPr/>
          <p:nvPr/>
        </p:nvSpPr>
        <p:spPr>
          <a:xfrm>
            <a:off x="5630816" y="195486"/>
            <a:ext cx="828000" cy="139419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1" name="直接连接符 40"/>
          <p:cNvCxnSpPr/>
          <p:nvPr/>
        </p:nvCxnSpPr>
        <p:spPr>
          <a:xfrm>
            <a:off x="6666970" y="1491630"/>
            <a:ext cx="1800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7092280" y="3206508"/>
            <a:ext cx="1800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7668344" y="4948014"/>
            <a:ext cx="1440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7" name="矩形 46"/>
          <p:cNvSpPr/>
          <p:nvPr/>
        </p:nvSpPr>
        <p:spPr>
          <a:xfrm>
            <a:off x="5328176" y="1897635"/>
            <a:ext cx="828000" cy="139419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6372200" y="3582337"/>
            <a:ext cx="828000" cy="139419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932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000120140530A99PPBG">
  <a:themeElements>
    <a:clrScheme name="自定义 50">
      <a:dk1>
        <a:srgbClr val="3F4143"/>
      </a:dk1>
      <a:lt1>
        <a:srgbClr val="FFFFFF"/>
      </a:lt1>
      <a:dk2>
        <a:srgbClr val="3D3F41"/>
      </a:dk2>
      <a:lt2>
        <a:srgbClr val="FFFFFF"/>
      </a:lt2>
      <a:accent1>
        <a:srgbClr val="388385"/>
      </a:accent1>
      <a:accent2>
        <a:srgbClr val="6D8F41"/>
      </a:accent2>
      <a:accent3>
        <a:srgbClr val="5595C1"/>
      </a:accent3>
      <a:accent4>
        <a:srgbClr val="5A7540"/>
      </a:accent4>
      <a:accent5>
        <a:srgbClr val="DEB054"/>
      </a:accent5>
      <a:accent6>
        <a:srgbClr val="B84D30"/>
      </a:accent6>
      <a:hlink>
        <a:srgbClr val="00B0F0"/>
      </a:hlink>
      <a:folHlink>
        <a:srgbClr val="AFB2B4"/>
      </a:folHlink>
    </a:clrScheme>
    <a:fontScheme name="自定义 19">
      <a:majorFont>
        <a:latin typeface="Arial Rounded MT Bold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A000120140627A14KPBG</Template>
  <TotalTime>187</TotalTime>
  <Words>0</Words>
  <Application>Microsoft Office PowerPoint</Application>
  <PresentationFormat>全屏显示(16:9)</PresentationFormat>
  <Paragraphs>0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A000120140530A99PPBG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xbany</cp:lastModifiedBy>
  <cp:revision>12</cp:revision>
  <dcterms:created xsi:type="dcterms:W3CDTF">2017-04-18T09:50:14Z</dcterms:created>
  <dcterms:modified xsi:type="dcterms:W3CDTF">2017-06-06T02:53:17Z</dcterms:modified>
</cp:coreProperties>
</file>