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sldIdLst>
    <p:sldId id="256" r:id="rId2"/>
    <p:sldId id="269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58" r:id="rId11"/>
    <p:sldId id="259" r:id="rId12"/>
    <p:sldId id="260" r:id="rId13"/>
    <p:sldId id="261" r:id="rId14"/>
    <p:sldId id="270" r:id="rId15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黑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 autoAdjust="0"/>
  </p:normalViewPr>
  <p:slideViewPr>
    <p:cSldViewPr snapToGrid="0">
      <p:cViewPr varScale="1">
        <p:scale>
          <a:sx n="107" d="100"/>
          <a:sy n="107" d="100"/>
        </p:scale>
        <p:origin x="-37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839" r="2"/>
          <a:stretch>
            <a:fillRect/>
          </a:stretch>
        </p:blipFill>
        <p:spPr bwMode="auto">
          <a:xfrm>
            <a:off x="0" y="0"/>
            <a:ext cx="12225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KSO_BT1"/>
          <p:cNvSpPr>
            <a:spLocks noGrp="1" noChangeArrowheads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>
            <a:normAutofit/>
          </a:bodyPr>
          <a:lstStyle>
            <a:lvl1pPr algn="ctr">
              <a:defRPr sz="4800" baseline="0"/>
            </a:lvl1pPr>
          </a:lstStyle>
          <a:p>
            <a:pPr lvl="0"/>
            <a:r>
              <a:rPr lang="zh-CN" noProof="0" dirty="0" smtClean="0"/>
              <a:t>单击此处编辑母版标题样式</a:t>
            </a:r>
          </a:p>
        </p:txBody>
      </p:sp>
      <p:sp>
        <p:nvSpPr>
          <p:cNvPr id="2055" name="KSO_BC1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687763"/>
            <a:ext cx="10364400" cy="1468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zh-CN" noProof="0" dirty="0" smtClean="0"/>
              <a:t>单击此处编辑母版副标题样式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114460-6E81-4EFE-807D-7255A255D26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371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3"/>
          <p:cNvSpPr>
            <a:spLocks noChangeArrowheads="1"/>
          </p:cNvSpPr>
          <p:nvPr/>
        </p:nvSpPr>
        <p:spPr bwMode="auto">
          <a:xfrm>
            <a:off x="970481" y="1206867"/>
            <a:ext cx="639762" cy="590550"/>
          </a:xfrm>
          <a:custGeom>
            <a:avLst/>
            <a:gdLst>
              <a:gd name="T0" fmla="*/ 585430 w 639659"/>
              <a:gd name="T1" fmla="*/ 0 h 591592"/>
              <a:gd name="T2" fmla="*/ 639659 w 639659"/>
              <a:gd name="T3" fmla="*/ 86274 h 591592"/>
              <a:gd name="T4" fmla="*/ 539828 w 639659"/>
              <a:gd name="T5" fmla="*/ 170699 h 591592"/>
              <a:gd name="T6" fmla="*/ 504086 w 639659"/>
              <a:gd name="T7" fmla="*/ 334003 h 591592"/>
              <a:gd name="T8" fmla="*/ 619939 w 639659"/>
              <a:gd name="T9" fmla="*/ 334003 h 591592"/>
              <a:gd name="T10" fmla="*/ 619939 w 639659"/>
              <a:gd name="T11" fmla="*/ 591592 h 591592"/>
              <a:gd name="T12" fmla="*/ 382070 w 639659"/>
              <a:gd name="T13" fmla="*/ 591592 h 591592"/>
              <a:gd name="T14" fmla="*/ 382070 w 639659"/>
              <a:gd name="T15" fmla="*/ 388232 h 591592"/>
              <a:gd name="T16" fmla="*/ 421509 w 639659"/>
              <a:gd name="T17" fmla="*/ 149131 h 591592"/>
              <a:gd name="T18" fmla="*/ 585430 w 639659"/>
              <a:gd name="T19" fmla="*/ 0 h 591592"/>
              <a:gd name="T20" fmla="*/ 203360 w 639659"/>
              <a:gd name="T21" fmla="*/ 0 h 591592"/>
              <a:gd name="T22" fmla="*/ 257589 w 639659"/>
              <a:gd name="T23" fmla="*/ 86274 h 591592"/>
              <a:gd name="T24" fmla="*/ 157758 w 639659"/>
              <a:gd name="T25" fmla="*/ 170699 h 591592"/>
              <a:gd name="T26" fmla="*/ 122016 w 639659"/>
              <a:gd name="T27" fmla="*/ 334003 h 591592"/>
              <a:gd name="T28" fmla="*/ 237870 w 639659"/>
              <a:gd name="T29" fmla="*/ 334003 h 591592"/>
              <a:gd name="T30" fmla="*/ 237870 w 639659"/>
              <a:gd name="T31" fmla="*/ 591592 h 591592"/>
              <a:gd name="T32" fmla="*/ 0 w 639659"/>
              <a:gd name="T33" fmla="*/ 591592 h 591592"/>
              <a:gd name="T34" fmla="*/ 0 w 639659"/>
              <a:gd name="T35" fmla="*/ 388232 h 591592"/>
              <a:gd name="T36" fmla="*/ 39440 w 639659"/>
              <a:gd name="T37" fmla="*/ 149131 h 591592"/>
              <a:gd name="T38" fmla="*/ 203360 w 639659"/>
              <a:gd name="T39" fmla="*/ 0 h 591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39659" h="591592">
                <a:moveTo>
                  <a:pt x="585430" y="0"/>
                </a:moveTo>
                <a:lnTo>
                  <a:pt x="639659" y="86274"/>
                </a:lnTo>
                <a:cubicBezTo>
                  <a:pt x="594468" y="105172"/>
                  <a:pt x="561191" y="133314"/>
                  <a:pt x="539828" y="170699"/>
                </a:cubicBezTo>
                <a:cubicBezTo>
                  <a:pt x="518465" y="208084"/>
                  <a:pt x="506551" y="262519"/>
                  <a:pt x="504086" y="334003"/>
                </a:cubicBezTo>
                <a:lnTo>
                  <a:pt x="619939" y="334003"/>
                </a:lnTo>
                <a:lnTo>
                  <a:pt x="619939" y="591592"/>
                </a:lnTo>
                <a:lnTo>
                  <a:pt x="382070" y="591592"/>
                </a:lnTo>
                <a:lnTo>
                  <a:pt x="382070" y="388232"/>
                </a:lnTo>
                <a:cubicBezTo>
                  <a:pt x="382070" y="278130"/>
                  <a:pt x="395216" y="198430"/>
                  <a:pt x="421509" y="149131"/>
                </a:cubicBezTo>
                <a:cubicBezTo>
                  <a:pt x="456019" y="83398"/>
                  <a:pt x="510659" y="33688"/>
                  <a:pt x="585430" y="0"/>
                </a:cubicBezTo>
                <a:close/>
                <a:moveTo>
                  <a:pt x="203360" y="0"/>
                </a:moveTo>
                <a:lnTo>
                  <a:pt x="257589" y="86274"/>
                </a:lnTo>
                <a:cubicBezTo>
                  <a:pt x="212398" y="105172"/>
                  <a:pt x="179121" y="133314"/>
                  <a:pt x="157758" y="170699"/>
                </a:cubicBezTo>
                <a:cubicBezTo>
                  <a:pt x="136395" y="208084"/>
                  <a:pt x="124481" y="262519"/>
                  <a:pt x="122016" y="334003"/>
                </a:cubicBezTo>
                <a:lnTo>
                  <a:pt x="237870" y="334003"/>
                </a:lnTo>
                <a:lnTo>
                  <a:pt x="237870" y="591592"/>
                </a:lnTo>
                <a:lnTo>
                  <a:pt x="0" y="591592"/>
                </a:lnTo>
                <a:lnTo>
                  <a:pt x="0" y="388232"/>
                </a:lnTo>
                <a:cubicBezTo>
                  <a:pt x="0" y="278130"/>
                  <a:pt x="13147" y="198430"/>
                  <a:pt x="39440" y="149131"/>
                </a:cubicBezTo>
                <a:cubicBezTo>
                  <a:pt x="73949" y="83398"/>
                  <a:pt x="128589" y="33688"/>
                  <a:pt x="20336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61131" y="1232237"/>
            <a:ext cx="8966872" cy="4333293"/>
          </a:xfrm>
        </p:spPr>
        <p:txBody>
          <a:bodyPr>
            <a:normAutofit/>
          </a:bodyPr>
          <a:lstStyle>
            <a:lvl1pPr marL="285750" indent="-285750" algn="l"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+mn-ea"/>
                <a:ea typeface="+mn-ea"/>
              </a:defRPr>
            </a:lvl1pPr>
            <a:lvl2pPr marL="446405" indent="265430" algn="l"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  <a:lvl3pPr marL="1200150" indent="-285750" algn="l">
              <a:buFont typeface="Arial" pitchFamily="34" charset="0"/>
              <a:buChar char="•"/>
              <a:defRPr sz="1800">
                <a:solidFill>
                  <a:schemeClr val="tx1"/>
                </a:solidFill>
                <a:latin typeface="+mn-ea"/>
                <a:ea typeface="+mn-ea"/>
              </a:defRPr>
            </a:lvl3pPr>
            <a:lvl4pPr marL="1657350" indent="-285750" algn="l">
              <a:buFont typeface="Arial" pitchFamily="34" charset="0"/>
              <a:buChar char="•"/>
              <a:defRPr sz="1800">
                <a:solidFill>
                  <a:schemeClr val="tx1"/>
                </a:solidFill>
                <a:latin typeface="+mn-ea"/>
                <a:ea typeface="+mn-ea"/>
              </a:defRPr>
            </a:lvl4pPr>
            <a:lvl5pPr marL="2114550" indent="-285750" algn="l">
              <a:buFont typeface="Arial" pitchFamily="34" charset="0"/>
              <a:buChar char="•"/>
              <a:defRPr sz="1800">
                <a:solidFill>
                  <a:schemeClr val="tx1"/>
                </a:solidFill>
                <a:latin typeface="+mn-ea"/>
                <a:ea typeface="+mn-ea"/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A832EB-D3FC-42BE-9A89-4C4BE1F0DC0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404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Others_2"/>
          <p:cNvSpPr>
            <a:spLocks noChangeArrowheads="1"/>
          </p:cNvSpPr>
          <p:nvPr/>
        </p:nvSpPr>
        <p:spPr bwMode="auto">
          <a:xfrm>
            <a:off x="3179763" y="2813050"/>
            <a:ext cx="742950" cy="836613"/>
          </a:xfrm>
          <a:custGeom>
            <a:avLst/>
            <a:gdLst>
              <a:gd name="T0" fmla="*/ 711200 w 711200"/>
              <a:gd name="T1" fmla="*/ 5499100 h 5499100"/>
              <a:gd name="T2" fmla="*/ 711200 w 711200"/>
              <a:gd name="T3" fmla="*/ 0 h 5499100"/>
              <a:gd name="T4" fmla="*/ 0 w 711200"/>
              <a:gd name="T5" fmla="*/ 0 h 5499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11200" h="5499100">
                <a:moveTo>
                  <a:pt x="711200" y="5499100"/>
                </a:moveTo>
                <a:lnTo>
                  <a:pt x="71120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rgbClr val="DDDDDD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" name="MH_Others_1"/>
          <p:cNvSpPr>
            <a:spLocks noChangeArrowheads="1"/>
          </p:cNvSpPr>
          <p:nvPr/>
        </p:nvSpPr>
        <p:spPr bwMode="auto">
          <a:xfrm>
            <a:off x="0" y="2706688"/>
            <a:ext cx="3179763" cy="2143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 sz="1400">
              <a:solidFill>
                <a:srgbClr val="FFFFFF"/>
              </a:solidFill>
            </a:endParaRPr>
          </a:p>
        </p:txBody>
      </p:sp>
      <p:sp>
        <p:nvSpPr>
          <p:cNvPr id="5" name="MH_Others_3"/>
          <p:cNvSpPr>
            <a:spLocks noChangeArrowheads="1"/>
          </p:cNvSpPr>
          <p:nvPr/>
        </p:nvSpPr>
        <p:spPr bwMode="auto">
          <a:xfrm flipH="1">
            <a:off x="3849688" y="3570288"/>
            <a:ext cx="158750" cy="158750"/>
          </a:xfrm>
          <a:prstGeom prst="ellipse">
            <a:avLst/>
          </a:prstGeom>
          <a:solidFill>
            <a:srgbClr val="DABE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 sz="1600" b="1">
              <a:solidFill>
                <a:srgbClr val="FFFFFF"/>
              </a:solidFill>
            </a:endParaRPr>
          </a:p>
        </p:txBody>
      </p:sp>
      <p:cxnSp>
        <p:nvCxnSpPr>
          <p:cNvPr id="6" name="MH_Others_4"/>
          <p:cNvCxnSpPr>
            <a:cxnSpLocks noChangeShapeType="1"/>
            <a:stCxn id="4100" idx="2"/>
          </p:cNvCxnSpPr>
          <p:nvPr/>
        </p:nvCxnSpPr>
        <p:spPr bwMode="auto">
          <a:xfrm>
            <a:off x="4008438" y="3649663"/>
            <a:ext cx="619125" cy="0"/>
          </a:xfrm>
          <a:prstGeom prst="straightConnector1">
            <a:avLst/>
          </a:prstGeom>
          <a:noFill/>
          <a:ln w="3175">
            <a:solidFill>
              <a:srgbClr val="DDDDD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26000" y="3222000"/>
            <a:ext cx="4575600" cy="856800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ctr"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5FB58-0E87-4043-BF0C-9731C0E1AA0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66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3"/>
          <p:cNvSpPr>
            <a:spLocks noChangeArrowheads="1"/>
          </p:cNvSpPr>
          <p:nvPr/>
        </p:nvSpPr>
        <p:spPr bwMode="auto">
          <a:xfrm>
            <a:off x="2176463" y="1789113"/>
            <a:ext cx="377825" cy="347662"/>
          </a:xfrm>
          <a:custGeom>
            <a:avLst/>
            <a:gdLst>
              <a:gd name="T0" fmla="*/ 585430 w 639659"/>
              <a:gd name="T1" fmla="*/ 0 h 591592"/>
              <a:gd name="T2" fmla="*/ 639659 w 639659"/>
              <a:gd name="T3" fmla="*/ 86274 h 591592"/>
              <a:gd name="T4" fmla="*/ 539828 w 639659"/>
              <a:gd name="T5" fmla="*/ 170699 h 591592"/>
              <a:gd name="T6" fmla="*/ 504086 w 639659"/>
              <a:gd name="T7" fmla="*/ 334003 h 591592"/>
              <a:gd name="T8" fmla="*/ 619939 w 639659"/>
              <a:gd name="T9" fmla="*/ 334003 h 591592"/>
              <a:gd name="T10" fmla="*/ 619939 w 639659"/>
              <a:gd name="T11" fmla="*/ 591592 h 591592"/>
              <a:gd name="T12" fmla="*/ 382070 w 639659"/>
              <a:gd name="T13" fmla="*/ 591592 h 591592"/>
              <a:gd name="T14" fmla="*/ 382070 w 639659"/>
              <a:gd name="T15" fmla="*/ 388232 h 591592"/>
              <a:gd name="T16" fmla="*/ 421509 w 639659"/>
              <a:gd name="T17" fmla="*/ 149131 h 591592"/>
              <a:gd name="T18" fmla="*/ 585430 w 639659"/>
              <a:gd name="T19" fmla="*/ 0 h 591592"/>
              <a:gd name="T20" fmla="*/ 203360 w 639659"/>
              <a:gd name="T21" fmla="*/ 0 h 591592"/>
              <a:gd name="T22" fmla="*/ 257589 w 639659"/>
              <a:gd name="T23" fmla="*/ 86274 h 591592"/>
              <a:gd name="T24" fmla="*/ 157758 w 639659"/>
              <a:gd name="T25" fmla="*/ 170699 h 591592"/>
              <a:gd name="T26" fmla="*/ 122016 w 639659"/>
              <a:gd name="T27" fmla="*/ 334003 h 591592"/>
              <a:gd name="T28" fmla="*/ 237870 w 639659"/>
              <a:gd name="T29" fmla="*/ 334003 h 591592"/>
              <a:gd name="T30" fmla="*/ 237870 w 639659"/>
              <a:gd name="T31" fmla="*/ 591592 h 591592"/>
              <a:gd name="T32" fmla="*/ 0 w 639659"/>
              <a:gd name="T33" fmla="*/ 591592 h 591592"/>
              <a:gd name="T34" fmla="*/ 0 w 639659"/>
              <a:gd name="T35" fmla="*/ 388232 h 591592"/>
              <a:gd name="T36" fmla="*/ 39440 w 639659"/>
              <a:gd name="T37" fmla="*/ 149131 h 591592"/>
              <a:gd name="T38" fmla="*/ 203360 w 639659"/>
              <a:gd name="T39" fmla="*/ 0 h 591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39659" h="591592">
                <a:moveTo>
                  <a:pt x="585430" y="0"/>
                </a:moveTo>
                <a:lnTo>
                  <a:pt x="639659" y="86274"/>
                </a:lnTo>
                <a:cubicBezTo>
                  <a:pt x="594468" y="105172"/>
                  <a:pt x="561191" y="133314"/>
                  <a:pt x="539828" y="170699"/>
                </a:cubicBezTo>
                <a:cubicBezTo>
                  <a:pt x="518465" y="208084"/>
                  <a:pt x="506551" y="262519"/>
                  <a:pt x="504086" y="334003"/>
                </a:cubicBezTo>
                <a:lnTo>
                  <a:pt x="619939" y="334003"/>
                </a:lnTo>
                <a:lnTo>
                  <a:pt x="619939" y="591592"/>
                </a:lnTo>
                <a:lnTo>
                  <a:pt x="382070" y="591592"/>
                </a:lnTo>
                <a:lnTo>
                  <a:pt x="382070" y="388232"/>
                </a:lnTo>
                <a:cubicBezTo>
                  <a:pt x="382070" y="278130"/>
                  <a:pt x="395216" y="198430"/>
                  <a:pt x="421509" y="149131"/>
                </a:cubicBezTo>
                <a:cubicBezTo>
                  <a:pt x="456019" y="83398"/>
                  <a:pt x="510659" y="33688"/>
                  <a:pt x="585430" y="0"/>
                </a:cubicBezTo>
                <a:close/>
                <a:moveTo>
                  <a:pt x="203360" y="0"/>
                </a:moveTo>
                <a:lnTo>
                  <a:pt x="257589" y="86274"/>
                </a:lnTo>
                <a:cubicBezTo>
                  <a:pt x="212398" y="105172"/>
                  <a:pt x="179121" y="133314"/>
                  <a:pt x="157758" y="170699"/>
                </a:cubicBezTo>
                <a:cubicBezTo>
                  <a:pt x="136395" y="208084"/>
                  <a:pt x="124481" y="262519"/>
                  <a:pt x="122016" y="334003"/>
                </a:cubicBezTo>
                <a:lnTo>
                  <a:pt x="237870" y="334003"/>
                </a:lnTo>
                <a:lnTo>
                  <a:pt x="237870" y="591592"/>
                </a:lnTo>
                <a:lnTo>
                  <a:pt x="0" y="591592"/>
                </a:lnTo>
                <a:lnTo>
                  <a:pt x="0" y="388232"/>
                </a:lnTo>
                <a:cubicBezTo>
                  <a:pt x="0" y="278130"/>
                  <a:pt x="13147" y="198430"/>
                  <a:pt x="39440" y="149131"/>
                </a:cubicBezTo>
                <a:cubicBezTo>
                  <a:pt x="73949" y="83398"/>
                  <a:pt x="128589" y="33688"/>
                  <a:pt x="20336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文本框 13"/>
          <p:cNvSpPr>
            <a:spLocks noChangeArrowheads="1"/>
          </p:cNvSpPr>
          <p:nvPr/>
        </p:nvSpPr>
        <p:spPr bwMode="auto">
          <a:xfrm>
            <a:off x="2176463" y="3411538"/>
            <a:ext cx="377825" cy="347662"/>
          </a:xfrm>
          <a:custGeom>
            <a:avLst/>
            <a:gdLst>
              <a:gd name="T0" fmla="*/ 585430 w 639659"/>
              <a:gd name="T1" fmla="*/ 0 h 591592"/>
              <a:gd name="T2" fmla="*/ 639659 w 639659"/>
              <a:gd name="T3" fmla="*/ 86274 h 591592"/>
              <a:gd name="T4" fmla="*/ 539828 w 639659"/>
              <a:gd name="T5" fmla="*/ 170699 h 591592"/>
              <a:gd name="T6" fmla="*/ 504086 w 639659"/>
              <a:gd name="T7" fmla="*/ 334003 h 591592"/>
              <a:gd name="T8" fmla="*/ 619939 w 639659"/>
              <a:gd name="T9" fmla="*/ 334003 h 591592"/>
              <a:gd name="T10" fmla="*/ 619939 w 639659"/>
              <a:gd name="T11" fmla="*/ 591592 h 591592"/>
              <a:gd name="T12" fmla="*/ 382070 w 639659"/>
              <a:gd name="T13" fmla="*/ 591592 h 591592"/>
              <a:gd name="T14" fmla="*/ 382070 w 639659"/>
              <a:gd name="T15" fmla="*/ 388232 h 591592"/>
              <a:gd name="T16" fmla="*/ 421509 w 639659"/>
              <a:gd name="T17" fmla="*/ 149131 h 591592"/>
              <a:gd name="T18" fmla="*/ 585430 w 639659"/>
              <a:gd name="T19" fmla="*/ 0 h 591592"/>
              <a:gd name="T20" fmla="*/ 203360 w 639659"/>
              <a:gd name="T21" fmla="*/ 0 h 591592"/>
              <a:gd name="T22" fmla="*/ 257589 w 639659"/>
              <a:gd name="T23" fmla="*/ 86274 h 591592"/>
              <a:gd name="T24" fmla="*/ 157758 w 639659"/>
              <a:gd name="T25" fmla="*/ 170699 h 591592"/>
              <a:gd name="T26" fmla="*/ 122016 w 639659"/>
              <a:gd name="T27" fmla="*/ 334003 h 591592"/>
              <a:gd name="T28" fmla="*/ 237870 w 639659"/>
              <a:gd name="T29" fmla="*/ 334003 h 591592"/>
              <a:gd name="T30" fmla="*/ 237870 w 639659"/>
              <a:gd name="T31" fmla="*/ 591592 h 591592"/>
              <a:gd name="T32" fmla="*/ 0 w 639659"/>
              <a:gd name="T33" fmla="*/ 591592 h 591592"/>
              <a:gd name="T34" fmla="*/ 0 w 639659"/>
              <a:gd name="T35" fmla="*/ 388232 h 591592"/>
              <a:gd name="T36" fmla="*/ 39440 w 639659"/>
              <a:gd name="T37" fmla="*/ 149131 h 591592"/>
              <a:gd name="T38" fmla="*/ 203360 w 639659"/>
              <a:gd name="T39" fmla="*/ 0 h 591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39659" h="591592">
                <a:moveTo>
                  <a:pt x="585430" y="0"/>
                </a:moveTo>
                <a:lnTo>
                  <a:pt x="639659" y="86274"/>
                </a:lnTo>
                <a:cubicBezTo>
                  <a:pt x="594468" y="105172"/>
                  <a:pt x="561191" y="133314"/>
                  <a:pt x="539828" y="170699"/>
                </a:cubicBezTo>
                <a:cubicBezTo>
                  <a:pt x="518465" y="208084"/>
                  <a:pt x="506551" y="262519"/>
                  <a:pt x="504086" y="334003"/>
                </a:cubicBezTo>
                <a:lnTo>
                  <a:pt x="619939" y="334003"/>
                </a:lnTo>
                <a:lnTo>
                  <a:pt x="619939" y="591592"/>
                </a:lnTo>
                <a:lnTo>
                  <a:pt x="382070" y="591592"/>
                </a:lnTo>
                <a:lnTo>
                  <a:pt x="382070" y="388232"/>
                </a:lnTo>
                <a:cubicBezTo>
                  <a:pt x="382070" y="278130"/>
                  <a:pt x="395216" y="198430"/>
                  <a:pt x="421509" y="149131"/>
                </a:cubicBezTo>
                <a:cubicBezTo>
                  <a:pt x="456019" y="83398"/>
                  <a:pt x="510659" y="33688"/>
                  <a:pt x="585430" y="0"/>
                </a:cubicBezTo>
                <a:close/>
                <a:moveTo>
                  <a:pt x="203360" y="0"/>
                </a:moveTo>
                <a:lnTo>
                  <a:pt x="257589" y="86274"/>
                </a:lnTo>
                <a:cubicBezTo>
                  <a:pt x="212398" y="105172"/>
                  <a:pt x="179121" y="133314"/>
                  <a:pt x="157758" y="170699"/>
                </a:cubicBezTo>
                <a:cubicBezTo>
                  <a:pt x="136395" y="208084"/>
                  <a:pt x="124481" y="262519"/>
                  <a:pt x="122016" y="334003"/>
                </a:cubicBezTo>
                <a:lnTo>
                  <a:pt x="237870" y="334003"/>
                </a:lnTo>
                <a:lnTo>
                  <a:pt x="237870" y="591592"/>
                </a:lnTo>
                <a:lnTo>
                  <a:pt x="0" y="591592"/>
                </a:lnTo>
                <a:lnTo>
                  <a:pt x="0" y="388232"/>
                </a:lnTo>
                <a:cubicBezTo>
                  <a:pt x="0" y="278130"/>
                  <a:pt x="13147" y="198430"/>
                  <a:pt x="39440" y="149131"/>
                </a:cubicBezTo>
                <a:cubicBezTo>
                  <a:pt x="73949" y="83398"/>
                  <a:pt x="128589" y="33688"/>
                  <a:pt x="20336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682000" y="1864800"/>
            <a:ext cx="7740000" cy="1544400"/>
          </a:xfrm>
        </p:spPr>
        <p:txBody>
          <a:bodyPr>
            <a:normAutofit/>
          </a:bodyPr>
          <a:lstStyle>
            <a:lvl1pPr marL="285750" indent="-285750" algn="l">
              <a:buFont typeface="Arial" pitchFamily="34" charset="0"/>
              <a:buChar char="•"/>
              <a:defRPr sz="2400">
                <a:solidFill>
                  <a:schemeClr val="tx1"/>
                </a:solidFill>
              </a:defRPr>
            </a:lvl1pPr>
            <a:lvl2pPr marL="723900" indent="-285750" algn="l"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2pPr>
            <a:lvl3pPr marL="1200150" indent="-285750" algn="l">
              <a:buFont typeface="Arial" pitchFamily="34" charset="0"/>
              <a:buChar char="•"/>
              <a:defRPr sz="1800">
                <a:solidFill>
                  <a:schemeClr val="tx1"/>
                </a:solidFill>
              </a:defRPr>
            </a:lvl3pPr>
            <a:lvl4pPr marL="1657350" indent="-285750" algn="l">
              <a:buFont typeface="Arial" pitchFamily="34" charset="0"/>
              <a:buChar char="•"/>
              <a:defRPr sz="1800">
                <a:solidFill>
                  <a:schemeClr val="tx1"/>
                </a:solidFill>
              </a:defRPr>
            </a:lvl4pPr>
            <a:lvl5pPr marL="2114550" indent="-285750" algn="l">
              <a:buFont typeface="Arial" pitchFamily="34" charset="0"/>
              <a:buChar char="•"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2682000" y="3488400"/>
            <a:ext cx="7740000" cy="1544400"/>
          </a:xfrm>
        </p:spPr>
        <p:txBody>
          <a:bodyPr>
            <a:normAutofit/>
          </a:bodyPr>
          <a:lstStyle>
            <a:lvl1pPr marL="285750" indent="-285750" algn="l">
              <a:buFont typeface="Arial" pitchFamily="34" charset="0"/>
              <a:buChar char="•"/>
              <a:defRPr sz="2400">
                <a:solidFill>
                  <a:schemeClr val="tx1"/>
                </a:solidFill>
              </a:defRPr>
            </a:lvl1pPr>
            <a:lvl2pPr marL="723900" indent="-285750" algn="l">
              <a:buFont typeface="Arial" pitchFamily="34" charset="0"/>
              <a:buChar char="•"/>
              <a:defRPr sz="2000">
                <a:solidFill>
                  <a:schemeClr val="tx1"/>
                </a:solidFill>
              </a:defRPr>
            </a:lvl2pPr>
            <a:lvl3pPr marL="1200150" indent="-285750" algn="l">
              <a:buFont typeface="Arial" pitchFamily="34" charset="0"/>
              <a:buChar char="•"/>
              <a:defRPr sz="1800">
                <a:solidFill>
                  <a:schemeClr val="tx1"/>
                </a:solidFill>
              </a:defRPr>
            </a:lvl3pPr>
            <a:lvl4pPr marL="1657350" indent="-285750" algn="l">
              <a:buFont typeface="Arial" pitchFamily="34" charset="0"/>
              <a:buChar char="•"/>
              <a:defRPr sz="1800">
                <a:solidFill>
                  <a:schemeClr val="tx1"/>
                </a:solidFill>
              </a:defRPr>
            </a:lvl4pPr>
            <a:lvl5pPr marL="2114550" indent="-285750" algn="l">
              <a:buFont typeface="Arial" pitchFamily="34" charset="0"/>
              <a:buChar char="•"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621EAF-6F8B-4FCD-AA75-269BE08DDDE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80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149351"/>
          </a:xfrm>
        </p:spPr>
        <p:txBody>
          <a:bodyPr anchor="ctr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0D201C-8660-45B0-8DCD-6AF5E1B2B6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7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0" y="2609850"/>
            <a:ext cx="12242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lnSpc>
                <a:spcPct val="110000"/>
              </a:lnSpc>
              <a:buSzPct val="80000"/>
              <a:buFont typeface="Arial" pitchFamily="34" charset="0"/>
              <a:buNone/>
            </a:pPr>
            <a:endParaRPr lang="zh-CN" altLang="zh-CN" sz="2000">
              <a:solidFill>
                <a:srgbClr val="FFFFFF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43826" y="2610225"/>
            <a:ext cx="3369352" cy="1052980"/>
          </a:xfrm>
        </p:spPr>
        <p:txBody>
          <a:bodyPr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编辑标题</a:t>
            </a:r>
            <a:endParaRPr lang="zh-CN" altLang="en-US" noProof="1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084CC9-0384-4551-87E3-6D669A0F782B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AA353B-4784-468C-9C86-0F273E60EE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177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80129D-61FD-4B7C-AA90-39BF375D705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0538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3"/>
          <p:cNvCxnSpPr>
            <a:cxnSpLocks noChangeShapeType="1"/>
          </p:cNvCxnSpPr>
          <p:nvPr/>
        </p:nvCxnSpPr>
        <p:spPr bwMode="auto">
          <a:xfrm>
            <a:off x="6918325" y="2187575"/>
            <a:ext cx="4402138" cy="0"/>
          </a:xfrm>
          <a:prstGeom prst="line">
            <a:avLst/>
          </a:prstGeom>
          <a:noFill/>
          <a:ln w="44450">
            <a:solidFill>
              <a:srgbClr val="BAA5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206000" y="1681200"/>
            <a:ext cx="5400000" cy="3481200"/>
          </a:xfrm>
        </p:spPr>
        <p:txBody>
          <a:bodyPr anchor="ctr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793200" y="1479600"/>
            <a:ext cx="4528800" cy="705600"/>
          </a:xfrm>
        </p:spPr>
        <p:txBody>
          <a:bodyPr anchor="ctr">
            <a:normAutofit/>
          </a:bodyPr>
          <a:lstStyle>
            <a:lvl1pPr>
              <a:defRPr sz="3200" b="0"/>
            </a:lvl1pPr>
          </a:lstStyle>
          <a:p>
            <a:r>
              <a:rPr lang="zh-CN" altLang="en-US" noProof="1" smtClean="0"/>
              <a:t>单击此处编辑标题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919200" y="2368800"/>
            <a:ext cx="4402800" cy="28980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332B6-A92E-412A-95FE-1A0D1B1E204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420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0313" y="292100"/>
            <a:ext cx="2763837" cy="5695950"/>
          </a:xfrm>
        </p:spPr>
        <p:txBody>
          <a:bodyPr vert="eaVert" anchor="ctr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54038" y="292100"/>
            <a:ext cx="8143875" cy="569595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E866F-5CAD-4747-B40F-AB49955155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370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560388" y="412955"/>
            <a:ext cx="11237912" cy="557509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0CA372D-EF54-47BC-A16A-409973A2AB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080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10C5BB-FCCD-454E-A7B6-4B3170E1C16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466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KSO_BT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54038" y="292100"/>
            <a:ext cx="11056937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KSO_BC1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558800" y="1184275"/>
            <a:ext cx="11055350" cy="462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1DD8B27-BAF9-4246-8A66-E765F73F0BDA}" type="datetimeFigureOut">
              <a:rPr lang="zh-CN" altLang="en-US"/>
              <a:pPr/>
              <a:t>2017/4/20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9D9D9D"/>
                </a:solidFill>
              </a:defRPr>
            </a:lvl1pPr>
          </a:lstStyle>
          <a:p>
            <a:fld id="{28C3F2DE-3EEF-4E89-A59D-0F98EF2794B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3" r:id="rId5"/>
    <p:sldLayoutId id="2147483688" r:id="rId6"/>
    <p:sldLayoutId id="2147483682" r:id="rId7"/>
    <p:sldLayoutId id="2147483689" r:id="rId8"/>
    <p:sldLayoutId id="2147483681" r:id="rId9"/>
    <p:sldLayoutId id="2147483680" r:id="rId10"/>
    <p:sldLayoutId id="214748367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200" b="1" kern="1200">
          <a:solidFill>
            <a:schemeClr val="accent1"/>
          </a:solidFill>
          <a:latin typeface="Arial" pitchFamily="34" charset="0"/>
          <a:ea typeface="黑体" pitchFamily="49" charset="-122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Arial" pitchFamily="34" charset="0"/>
          <a:ea typeface="黑体" pitchFamily="49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Arial" pitchFamily="34" charset="0"/>
          <a:ea typeface="黑体" pitchFamily="49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Arial" pitchFamily="34" charset="0"/>
          <a:ea typeface="黑体" pitchFamily="49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Arial" pitchFamily="34" charset="0"/>
          <a:ea typeface="黑体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Arial" pitchFamily="34" charset="0"/>
          <a:ea typeface="黑体" pitchFamily="49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Arial" pitchFamily="34" charset="0"/>
          <a:ea typeface="黑体" pitchFamily="49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Arial" pitchFamily="34" charset="0"/>
          <a:ea typeface="黑体" pitchFamily="49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Arial" pitchFamily="34" charset="0"/>
          <a:ea typeface="黑体" pitchFamily="49" charset="-122"/>
        </a:defRPr>
      </a:lvl9pPr>
    </p:titleStyle>
    <p:bodyStyle>
      <a:lvl1pPr marL="357188" indent="-357188" algn="just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{"/>
        <a:defRPr sz="2400" kern="1200">
          <a:solidFill>
            <a:schemeClr val="tx1"/>
          </a:solidFill>
          <a:latin typeface="+mn-ea"/>
          <a:ea typeface="+mn-ea"/>
          <a:cs typeface="+mn-cs"/>
        </a:defRPr>
      </a:lvl1pPr>
      <a:lvl2pPr marL="890588" indent="-342900" algn="just" defTabSz="796925" rtl="0" fontAlgn="base">
        <a:spcBef>
          <a:spcPct val="0"/>
        </a:spcBef>
        <a:spcAft>
          <a:spcPct val="0"/>
        </a:spcAft>
        <a:buClr>
          <a:srgbClr val="505050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2pPr>
      <a:lvl3pPr marL="1371600" indent="-457200" algn="l" defTabSz="796925" rtl="0" fontAlgn="base">
        <a:spcBef>
          <a:spcPts val="500"/>
        </a:spcBef>
        <a:spcAft>
          <a:spcPct val="0"/>
        </a:spcAft>
        <a:buClr>
          <a:srgbClr val="505050"/>
        </a:buClr>
        <a:buFont typeface="Arial" pitchFamily="34" charset="0"/>
        <a:buChar char="•"/>
        <a:defRPr kern="1200">
          <a:solidFill>
            <a:schemeClr val="tx1"/>
          </a:solidFill>
          <a:latin typeface="+mn-ea"/>
          <a:ea typeface="+mn-ea"/>
          <a:cs typeface="+mn-cs"/>
        </a:defRPr>
      </a:lvl3pPr>
      <a:lvl4pPr marL="1714500" indent="-342900" algn="l" defTabSz="796925" rtl="0" fontAlgn="base">
        <a:spcBef>
          <a:spcPts val="500"/>
        </a:spcBef>
        <a:spcAft>
          <a:spcPct val="0"/>
        </a:spcAft>
        <a:buClr>
          <a:srgbClr val="505050"/>
        </a:buClr>
        <a:buFont typeface="Arial" pitchFamily="34" charset="0"/>
        <a:buChar char="•"/>
        <a:defRPr kern="1200">
          <a:solidFill>
            <a:schemeClr val="tx1"/>
          </a:solidFill>
          <a:latin typeface="+mn-ea"/>
          <a:ea typeface="+mn-ea"/>
          <a:cs typeface="+mn-cs"/>
        </a:defRPr>
      </a:lvl4pPr>
      <a:lvl5pPr marL="2171700" indent="-342900" algn="l" defTabSz="796925" rtl="0" fontAlgn="base">
        <a:spcBef>
          <a:spcPts val="500"/>
        </a:spcBef>
        <a:spcAft>
          <a:spcPct val="0"/>
        </a:spcAft>
        <a:buClr>
          <a:srgbClr val="505050"/>
        </a:buClr>
        <a:buFont typeface="Arial" pitchFamily="34" charset="0"/>
        <a:buChar char="•"/>
        <a:defRPr kern="1200">
          <a:solidFill>
            <a:schemeClr val="tx1"/>
          </a:solidFill>
          <a:latin typeface="+mn-e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411785"/>
            <a:ext cx="10363200" cy="1470025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9600" spc="50" noProof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美丽的撕贴画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内容占位符 3" descr="ac6e327agc48a777f5dd4&amp;69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7021" y="397138"/>
            <a:ext cx="8023593" cy="6012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内容占位符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099" y="301188"/>
            <a:ext cx="6418433" cy="6232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内容占位符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652" y="154698"/>
            <a:ext cx="6200959" cy="6255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内容占位符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520" y="195510"/>
            <a:ext cx="6293437" cy="6367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内容占位符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478" y="230936"/>
            <a:ext cx="6487974" cy="6120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内容占位符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279" y="307578"/>
            <a:ext cx="6310637" cy="6146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内容占位符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741" y="232235"/>
            <a:ext cx="6352503" cy="6380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内容占位符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898" y="203320"/>
            <a:ext cx="6119484" cy="6388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3" descr="50d59dcag751627c39f89&amp;690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074" y="334268"/>
            <a:ext cx="8342715" cy="595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37448" y="228142"/>
            <a:ext cx="7108393" cy="6266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内容占位符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673" y="202522"/>
            <a:ext cx="5070385" cy="637509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内容占位符 3" descr="20120316092613_7187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3" t="4793" r="1934" b="4757"/>
          <a:stretch/>
        </p:blipFill>
        <p:spPr>
          <a:xfrm>
            <a:off x="3743645" y="207599"/>
            <a:ext cx="4530343" cy="6327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内容占位符 3" descr="t016b680e8e7007196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10491" y="245539"/>
            <a:ext cx="8103029" cy="6039851"/>
          </a:xfr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358"/>
</p:tagLst>
</file>

<file path=ppt/theme/theme1.xml><?xml version="1.0" encoding="utf-8"?>
<a:theme xmlns:a="http://schemas.openxmlformats.org/drawingml/2006/main" name="A000120140530A99PPBG">
  <a:themeElements>
    <a:clrScheme name="A000120140530A99PPBG 1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826951"/>
      </a:accent1>
      <a:accent2>
        <a:srgbClr val="C0923E"/>
      </a:accent2>
      <a:accent3>
        <a:srgbClr val="FFFFFF"/>
      </a:accent3>
      <a:accent4>
        <a:srgbClr val="505050"/>
      </a:accent4>
      <a:accent5>
        <a:srgbClr val="C1B9B3"/>
      </a:accent5>
      <a:accent6>
        <a:srgbClr val="AE8437"/>
      </a:accent6>
      <a:hlink>
        <a:srgbClr val="00B0F0"/>
      </a:hlink>
      <a:folHlink>
        <a:srgbClr val="AFB2B4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幼圆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幼圆" pitchFamily="49" charset="-122"/>
          </a:defRPr>
        </a:defPPr>
      </a:lstStyle>
    </a:lnDef>
  </a:objectDefaults>
  <a:extraClrSchemeLst>
    <a:extraClrScheme>
      <a:clrScheme name="A000120140530A99PPBG 1">
        <a:dk1>
          <a:srgbClr val="5F5F5F"/>
        </a:dk1>
        <a:lt1>
          <a:srgbClr val="FFFFFF"/>
        </a:lt1>
        <a:dk2>
          <a:srgbClr val="5F5F5F"/>
        </a:dk2>
        <a:lt2>
          <a:srgbClr val="FFFFFF"/>
        </a:lt2>
        <a:accent1>
          <a:srgbClr val="826951"/>
        </a:accent1>
        <a:accent2>
          <a:srgbClr val="C0923E"/>
        </a:accent2>
        <a:accent3>
          <a:srgbClr val="FFFFFF"/>
        </a:accent3>
        <a:accent4>
          <a:srgbClr val="505050"/>
        </a:accent4>
        <a:accent5>
          <a:srgbClr val="C1B9B3"/>
        </a:accent5>
        <a:accent6>
          <a:srgbClr val="AE8437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Pages>0</Pages>
  <Words>4</Words>
  <Characters>0</Characters>
  <Application>Microsoft Office PowerPoint</Application>
  <PresentationFormat>自定义</PresentationFormat>
  <Lines>0</Lines>
  <Paragraphs>1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A000120140530A99PPBG</vt:lpstr>
      <vt:lpstr>美丽的撕贴画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ThinkPad</dc:creator>
  <cp:keywords/>
  <dc:description/>
  <cp:lastModifiedBy>Administrator</cp:lastModifiedBy>
  <cp:revision>6</cp:revision>
  <dcterms:created xsi:type="dcterms:W3CDTF">2016-06-04T09:34:22Z</dcterms:created>
  <dcterms:modified xsi:type="dcterms:W3CDTF">2017-04-19T16:14:28Z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