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photoAlbum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5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31FCB-7673-42E9-8A75-993ED93E687F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5F1D7-3952-4130-8A12-11281C715D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324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31FCB-7673-42E9-8A75-993ED93E687F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5F1D7-3952-4130-8A12-11281C715D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3201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31FCB-7673-42E9-8A75-993ED93E687F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5F1D7-3952-4130-8A12-11281C715D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6176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31FCB-7673-42E9-8A75-993ED93E687F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5F1D7-3952-4130-8A12-11281C715D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9811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31FCB-7673-42E9-8A75-993ED93E687F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5F1D7-3952-4130-8A12-11281C715D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51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31FCB-7673-42E9-8A75-993ED93E687F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5F1D7-3952-4130-8A12-11281C715D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0540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31FCB-7673-42E9-8A75-993ED93E687F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5F1D7-3952-4130-8A12-11281C715D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862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31FCB-7673-42E9-8A75-993ED93E687F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5F1D7-3952-4130-8A12-11281C715D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8963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31FCB-7673-42E9-8A75-993ED93E687F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5F1D7-3952-4130-8A12-11281C715D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7955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31FCB-7673-42E9-8A75-993ED93E687F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5F1D7-3952-4130-8A12-11281C715D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3450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E31FCB-7673-42E9-8A75-993ED93E687F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5F1D7-3952-4130-8A12-11281C715D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178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E31FCB-7673-42E9-8A75-993ED93E687F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05F1D7-3952-4130-8A12-11281C715D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8044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013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7874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64792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649286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071002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698739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68224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全屏显示(4:3)</PresentationFormat>
  <Paragraphs>0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</cp:revision>
  <dcterms:created xsi:type="dcterms:W3CDTF">2017-06-08T14:25:56Z</dcterms:created>
  <dcterms:modified xsi:type="dcterms:W3CDTF">2017-06-08T14:27:35Z</dcterms:modified>
</cp:coreProperties>
</file>