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320" r:id="rId4"/>
    <p:sldId id="270" r:id="rId5"/>
    <p:sldId id="293" r:id="rId6"/>
    <p:sldId id="316" r:id="rId7"/>
    <p:sldId id="295" r:id="rId8"/>
    <p:sldId id="304" r:id="rId9"/>
    <p:sldId id="323" r:id="rId10"/>
    <p:sldId id="321" r:id="rId11"/>
    <p:sldId id="324" r:id="rId1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AFAB2"/>
    <a:srgbClr val="FF0000"/>
    <a:srgbClr val="009900"/>
    <a:srgbClr val="FF99CC"/>
    <a:srgbClr val="FFCCFF"/>
    <a:srgbClr val="6600FF"/>
    <a:srgbClr val="FFFF66"/>
    <a:srgbClr val="FFFF00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6" autoAdjust="0"/>
    <p:restoredTop sz="94660" autoAdjust="0"/>
  </p:normalViewPr>
  <p:slideViewPr>
    <p:cSldViewPr>
      <p:cViewPr varScale="1">
        <p:scale>
          <a:sx n="107" d="100"/>
          <a:sy n="107" d="100"/>
        </p:scale>
        <p:origin x="-10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FE1D15-ADC9-407E-8503-44AB5E8FD22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66232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60F909-3B53-49F7-B54A-78F7896A0C0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31290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3F2AC7-35B4-42B7-A526-3CCD2915B2C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630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CDF2CE-3B28-4F9B-B999-B25A43475A7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34497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33F504-6CE0-497B-8DC7-BE1F0A51BD7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78530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557F2C-914C-42AE-9281-B1D237313AA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36513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F4B1F6-7784-4352-8C3C-7C9B435F010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26126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D7176B-4FB1-4880-A213-8C53BF16A62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53451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D8A919-B496-488D-B034-12326BC6C3A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03059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B502B8-FE45-4536-ACA6-009F8B3D1E5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80774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B954BB-9666-4C61-AE96-B69B5A9C5C8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6053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0FCC3EF-A681-4630-B683-210B52D0C81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7" descr="c:\users\lenovo\appdata\roaming\360se6\User Data\temp\2531170_095738279824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64"/>
          <a:stretch>
            <a:fillRect/>
          </a:stretch>
        </p:blipFill>
        <p:spPr bwMode="auto">
          <a:xfrm>
            <a:off x="-12700" y="0"/>
            <a:ext cx="915670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19672" y="2174999"/>
            <a:ext cx="6121400" cy="1470025"/>
          </a:xfrm>
          <a:ln>
            <a:miter/>
          </a:ln>
        </p:spPr>
        <p:txBody>
          <a:bodyPr/>
          <a:lstStyle/>
          <a:p>
            <a:pPr eaLnBrk="1" hangingPunct="1">
              <a:lnSpc>
                <a:spcPct val="150000"/>
              </a:lnSpc>
              <a:defRPr/>
            </a:pPr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马路上的数字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9" name="WordArt 4"/>
          <p:cNvSpPr>
            <a:spLocks noChangeArrowheads="1" noChangeShapeType="1" noTextEdit="1"/>
          </p:cNvSpPr>
          <p:nvPr/>
        </p:nvSpPr>
        <p:spPr bwMode="auto">
          <a:xfrm>
            <a:off x="468313" y="2998788"/>
            <a:ext cx="503237" cy="8778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黑体"/>
                <a:ea typeface="黑体"/>
              </a:rPr>
              <a:t>0</a:t>
            </a:r>
            <a:endParaRPr lang="zh-CN" altLang="en-US" sz="4000" b="1" kern="1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latin typeface="黑体"/>
              <a:ea typeface="黑体"/>
            </a:endParaRPr>
          </a:p>
        </p:txBody>
      </p:sp>
      <p:sp>
        <p:nvSpPr>
          <p:cNvPr id="4140" name="WordArt 5"/>
          <p:cNvSpPr>
            <a:spLocks noChangeArrowheads="1" noChangeShapeType="1" noTextEdit="1"/>
          </p:cNvSpPr>
          <p:nvPr/>
        </p:nvSpPr>
        <p:spPr bwMode="auto">
          <a:xfrm>
            <a:off x="1357313" y="2997200"/>
            <a:ext cx="347662" cy="881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黑体"/>
                <a:ea typeface="黑体"/>
              </a:rPr>
              <a:t>1</a:t>
            </a:r>
            <a:endParaRPr lang="zh-CN" altLang="en-US" sz="4000" b="1" kern="1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latin typeface="黑体"/>
              <a:ea typeface="黑体"/>
            </a:endParaRPr>
          </a:p>
        </p:txBody>
      </p:sp>
      <p:sp>
        <p:nvSpPr>
          <p:cNvPr id="4141" name="WordArt 6"/>
          <p:cNvSpPr>
            <a:spLocks noChangeArrowheads="1" noChangeShapeType="1" noTextEdit="1"/>
          </p:cNvSpPr>
          <p:nvPr/>
        </p:nvSpPr>
        <p:spPr bwMode="auto">
          <a:xfrm>
            <a:off x="2139950" y="2997200"/>
            <a:ext cx="503238" cy="881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黑体"/>
                <a:ea typeface="黑体"/>
              </a:rPr>
              <a:t>2</a:t>
            </a:r>
            <a:endParaRPr lang="zh-CN" altLang="en-US" sz="4000" b="1" kern="1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latin typeface="黑体"/>
              <a:ea typeface="黑体"/>
            </a:endParaRPr>
          </a:p>
        </p:txBody>
      </p:sp>
      <p:sp>
        <p:nvSpPr>
          <p:cNvPr id="4142" name="WordArt 7"/>
          <p:cNvSpPr>
            <a:spLocks noChangeArrowheads="1" noChangeShapeType="1" noTextEdit="1"/>
          </p:cNvSpPr>
          <p:nvPr/>
        </p:nvSpPr>
        <p:spPr bwMode="auto">
          <a:xfrm>
            <a:off x="3030538" y="2997200"/>
            <a:ext cx="503237" cy="881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黑体"/>
                <a:ea typeface="黑体"/>
              </a:rPr>
              <a:t>3</a:t>
            </a:r>
            <a:endParaRPr lang="zh-CN" altLang="en-US" sz="4000" b="1" kern="1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latin typeface="黑体"/>
              <a:ea typeface="黑体"/>
            </a:endParaRPr>
          </a:p>
        </p:txBody>
      </p:sp>
      <p:sp>
        <p:nvSpPr>
          <p:cNvPr id="4143" name="WordArt 8"/>
          <p:cNvSpPr>
            <a:spLocks noChangeArrowheads="1" noChangeShapeType="1" noTextEdit="1"/>
          </p:cNvSpPr>
          <p:nvPr/>
        </p:nvSpPr>
        <p:spPr bwMode="auto">
          <a:xfrm>
            <a:off x="3921125" y="2997200"/>
            <a:ext cx="503238" cy="881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黑体"/>
                <a:ea typeface="黑体"/>
              </a:rPr>
              <a:t>4</a:t>
            </a:r>
            <a:endParaRPr lang="zh-CN" altLang="en-US" sz="4000" b="1" kern="1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latin typeface="黑体"/>
              <a:ea typeface="黑体"/>
            </a:endParaRPr>
          </a:p>
        </p:txBody>
      </p:sp>
      <p:sp>
        <p:nvSpPr>
          <p:cNvPr id="4144" name="WordArt 9"/>
          <p:cNvSpPr>
            <a:spLocks noChangeArrowheads="1" noChangeShapeType="1" noTextEdit="1"/>
          </p:cNvSpPr>
          <p:nvPr/>
        </p:nvSpPr>
        <p:spPr bwMode="auto">
          <a:xfrm>
            <a:off x="4811713" y="2997200"/>
            <a:ext cx="503237" cy="881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黑体"/>
                <a:ea typeface="黑体"/>
              </a:rPr>
              <a:t>5</a:t>
            </a:r>
            <a:endParaRPr lang="zh-CN" altLang="en-US" sz="4000" b="1" kern="1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latin typeface="黑体"/>
              <a:ea typeface="黑体"/>
            </a:endParaRPr>
          </a:p>
        </p:txBody>
      </p:sp>
      <p:sp>
        <p:nvSpPr>
          <p:cNvPr id="4145" name="WordArt 10"/>
          <p:cNvSpPr>
            <a:spLocks noChangeArrowheads="1" noChangeShapeType="1" noTextEdit="1"/>
          </p:cNvSpPr>
          <p:nvPr/>
        </p:nvSpPr>
        <p:spPr bwMode="auto">
          <a:xfrm>
            <a:off x="5702300" y="2997200"/>
            <a:ext cx="503238" cy="881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黑体"/>
                <a:ea typeface="黑体"/>
              </a:rPr>
              <a:t>6</a:t>
            </a:r>
            <a:endParaRPr lang="zh-CN" altLang="en-US" sz="4000" b="1" kern="1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latin typeface="黑体"/>
              <a:ea typeface="黑体"/>
            </a:endParaRPr>
          </a:p>
        </p:txBody>
      </p:sp>
      <p:sp>
        <p:nvSpPr>
          <p:cNvPr id="4146" name="WordArt 11"/>
          <p:cNvSpPr>
            <a:spLocks noChangeArrowheads="1" noChangeShapeType="1" noTextEdit="1"/>
          </p:cNvSpPr>
          <p:nvPr/>
        </p:nvSpPr>
        <p:spPr bwMode="auto">
          <a:xfrm>
            <a:off x="6592888" y="2997200"/>
            <a:ext cx="508000" cy="882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黑体"/>
                <a:ea typeface="黑体"/>
              </a:rPr>
              <a:t>7</a:t>
            </a:r>
            <a:endParaRPr lang="zh-CN" altLang="en-US" sz="4000" b="1" kern="1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latin typeface="黑体"/>
              <a:ea typeface="黑体"/>
            </a:endParaRPr>
          </a:p>
        </p:txBody>
      </p:sp>
      <p:sp>
        <p:nvSpPr>
          <p:cNvPr id="4147" name="WordArt 12"/>
          <p:cNvSpPr>
            <a:spLocks noChangeArrowheads="1" noChangeShapeType="1" noTextEdit="1"/>
          </p:cNvSpPr>
          <p:nvPr/>
        </p:nvSpPr>
        <p:spPr bwMode="auto">
          <a:xfrm>
            <a:off x="7486650" y="2997200"/>
            <a:ext cx="508000" cy="882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黑体"/>
                <a:ea typeface="黑体"/>
              </a:rPr>
              <a:t>8</a:t>
            </a:r>
            <a:endParaRPr lang="zh-CN" altLang="en-US" sz="4000" b="1" kern="1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latin typeface="黑体"/>
              <a:ea typeface="黑体"/>
            </a:endParaRPr>
          </a:p>
        </p:txBody>
      </p:sp>
      <p:sp>
        <p:nvSpPr>
          <p:cNvPr id="4148" name="WordArt 13"/>
          <p:cNvSpPr>
            <a:spLocks noChangeArrowheads="1" noChangeShapeType="1" noTextEdit="1"/>
          </p:cNvSpPr>
          <p:nvPr/>
        </p:nvSpPr>
        <p:spPr bwMode="auto">
          <a:xfrm>
            <a:off x="8380413" y="2997200"/>
            <a:ext cx="503237" cy="881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黑体"/>
                <a:ea typeface="黑体"/>
              </a:rPr>
              <a:t>9</a:t>
            </a:r>
            <a:endParaRPr lang="zh-CN" altLang="en-US" sz="4000" b="1" kern="1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latin typeface="黑体"/>
              <a:ea typeface="黑体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39" grpId="0" animBg="1"/>
      <p:bldP spid="4140" grpId="0" animBg="1"/>
      <p:bldP spid="4141" grpId="0" animBg="1"/>
      <p:bldP spid="4142" grpId="0" animBg="1"/>
      <p:bldP spid="4143" grpId="0" animBg="1"/>
      <p:bldP spid="4144" grpId="0" animBg="1"/>
      <p:bldP spid="4145" grpId="0" animBg="1"/>
      <p:bldP spid="4146" grpId="0" animBg="1"/>
      <p:bldP spid="4147" grpId="0" animBg="1"/>
      <p:bldP spid="414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01.c.aliimg.com/img/ibank/2011/831/970/372079138_200980871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1"/>
            <a:ext cx="5771058" cy="379241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cdn.feeyo.com/news/120628/12062802272623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573016"/>
            <a:ext cx="4944517" cy="3103474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6687" y="1378499"/>
            <a:ext cx="615553" cy="118640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超市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31840" y="4818964"/>
            <a:ext cx="615553" cy="12023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机场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63133083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267200" y="1676400"/>
            <a:ext cx="1752600" cy="1219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5029200" y="228600"/>
            <a:ext cx="1752600" cy="1219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pic>
        <p:nvPicPr>
          <p:cNvPr id="4099" name="Picture 13" descr="c:\users\lenovo\appdata\roaming\360se6\User Data\temp\img_176346342650d2b4a7598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95250"/>
            <a:ext cx="7777163" cy="65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35841" descr="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31"/>
          <a:stretch/>
        </p:blipFill>
        <p:spPr bwMode="auto">
          <a:xfrm>
            <a:off x="330200" y="1055688"/>
            <a:ext cx="8418513" cy="4461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lub0.autoimg.cn/album/userphotos/2014/11/30/23/500_29519820-5218-36kh-9men-n202a6819d7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53" b="5169"/>
          <a:stretch/>
        </p:blipFill>
        <p:spPr bwMode="auto">
          <a:xfrm>
            <a:off x="1895810" y="420914"/>
            <a:ext cx="5408389" cy="2890897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club1.autoimg.cn/album/userphotos/2014/11/30/23/500_30415650-5249-3ttk-k59t-n202a8chtt7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6" r="13265" b="5046"/>
          <a:stretch/>
        </p:blipFill>
        <p:spPr bwMode="auto">
          <a:xfrm>
            <a:off x="5106639" y="3645023"/>
            <a:ext cx="3809449" cy="2990067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club1.autoimg.cn/album/userphotos/2014/11/30/23/500_29352370-5208-dkml-chde-n202ahdg89l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00" y="3645024"/>
            <a:ext cx="4442605" cy="2990067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66677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图片 36865" descr="限速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800" y="333375"/>
            <a:ext cx="51689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图片 48129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647700"/>
            <a:ext cx="8748712" cy="577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62" y="0"/>
            <a:ext cx="91690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79914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578" y="0"/>
            <a:ext cx="9166073" cy="6855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16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1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2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3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4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5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6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7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8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9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10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11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12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13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14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>
                <a:solidFill>
                  <a:srgbClr val="FF0000"/>
                </a:solidFill>
              </a:rPr>
              <a:t>15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5299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000"/>
                            </p:stCondLst>
                            <p:childTnLst>
                              <p:par>
                                <p:cTn id="5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000"/>
                            </p:stCondLst>
                            <p:childTnLst>
                              <p:par>
                                <p:cTn id="5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0"/>
                            </p:stCondLst>
                            <p:childTnLst>
                              <p:par>
                                <p:cTn id="6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000"/>
                            </p:stCondLst>
                            <p:childTnLst>
                              <p:par>
                                <p:cTn id="6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2000"/>
                            </p:stCondLst>
                            <p:childTnLst>
                              <p:par>
                                <p:cTn id="7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6" grpId="0"/>
      <p:bldP spid="16" grpId="1"/>
      <p:bldP spid="15" grpId="0"/>
      <p:bldP spid="15" grpId="1"/>
      <p:bldP spid="14" grpId="0"/>
      <p:bldP spid="14" grpId="1"/>
      <p:bldP spid="13" grpId="0"/>
      <p:bldP spid="13" grpId="1"/>
      <p:bldP spid="12" grpId="0"/>
      <p:bldP spid="12" grpId="1"/>
      <p:bldP spid="11" grpId="0"/>
      <p:bldP spid="11" grpId="1"/>
      <p:bldP spid="10" grpId="0"/>
      <p:bldP spid="10" grpId="1"/>
      <p:bldP spid="9" grpId="0"/>
      <p:bldP spid="9" grpId="1"/>
      <p:bldP spid="8" grpId="0"/>
      <p:bldP spid="8" grpId="1"/>
      <p:bldP spid="7" grpId="0"/>
      <p:bldP spid="7" grpId="1"/>
      <p:bldP spid="6" grpId="0"/>
      <p:bldP spid="6" grpId="1"/>
      <p:bldP spid="5" grpId="0"/>
      <p:bldP spid="5" grpId="1"/>
      <p:bldP spid="4" grpId="0"/>
      <p:bldP spid="4" grpId="1"/>
      <p:bldP spid="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578" y="0"/>
            <a:ext cx="9166073" cy="6855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16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1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2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3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4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5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6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7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8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9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355976" y="1161407"/>
            <a:ext cx="709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200" dirty="0" smtClean="0">
                <a:solidFill>
                  <a:srgbClr val="FF0000"/>
                </a:solidFill>
              </a:rPr>
              <a:t>10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5937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6" grpId="0"/>
      <p:bldP spid="16" grpId="1"/>
      <p:bldP spid="15" grpId="0"/>
      <p:bldP spid="15" grpId="1"/>
      <p:bldP spid="14" grpId="0"/>
      <p:bldP spid="14" grpId="1"/>
      <p:bldP spid="13" grpId="0"/>
      <p:bldP spid="13" grpId="1"/>
      <p:bldP spid="12" grpId="0"/>
      <p:bldP spid="12" grpId="1"/>
      <p:bldP spid="11" grpId="0"/>
      <p:bldP spid="11" grpId="1"/>
      <p:bldP spid="10" grpId="0"/>
      <p:bldP spid="10" grpId="1"/>
      <p:bldP spid="9" grpId="0"/>
      <p:bldP spid="9" grpId="1"/>
      <p:bldP spid="8" grpId="1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</TotalTime>
  <Pages>0</Pages>
  <Words>41</Words>
  <Characters>0</Characters>
  <Application>Microsoft Office PowerPoint</Application>
  <DocSecurity>0</DocSecurity>
  <PresentationFormat>全屏显示(4:3)</PresentationFormat>
  <Lines>0</Lines>
  <Paragraphs>38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默认设计模板</vt:lpstr>
      <vt:lpstr>马路上的数字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lenovo</dc:creator>
  <cp:lastModifiedBy>Administrator</cp:lastModifiedBy>
  <cp:revision>50</cp:revision>
  <dcterms:created xsi:type="dcterms:W3CDTF">2015-03-18T01:32:44Z</dcterms:created>
  <dcterms:modified xsi:type="dcterms:W3CDTF">2017-06-07T11:48:42Z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2052-10.1.0.5603</vt:lpwstr>
  </property>
</Properties>
</file>