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3269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560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489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194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2041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530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912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7667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125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4989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98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9A8A7B-E869-4D23-8268-865F4E10D18E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2BBF2-E3E6-42F7-99A2-80D7A889DC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3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46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09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862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365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0</Words>
  <Application>Microsoft Office PowerPoint</Application>
  <PresentationFormat>全屏显示(4:3)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</cp:revision>
  <dcterms:created xsi:type="dcterms:W3CDTF">2017-06-08T14:28:46Z</dcterms:created>
  <dcterms:modified xsi:type="dcterms:W3CDTF">2017-06-10T12:41:44Z</dcterms:modified>
</cp:coreProperties>
</file>