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>
        <p:scale>
          <a:sx n="75" d="100"/>
          <a:sy n="75" d="100"/>
        </p:scale>
        <p:origin x="-2346" y="-7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41600" y="1450428"/>
            <a:ext cx="5753100" cy="845097"/>
          </a:xfrm>
        </p:spPr>
        <p:txBody>
          <a:bodyPr lIns="91440" tIns="45720" rIns="91440" bIns="45720" anchor="t">
            <a:normAutofit/>
          </a:bodyPr>
          <a:lstStyle>
            <a:lvl1pPr>
              <a:defRPr sz="2700">
                <a:solidFill>
                  <a:srgbClr val="E31965"/>
                </a:solidFill>
              </a:defRPr>
            </a:lvl1pPr>
          </a:lstStyle>
          <a:p>
            <a:pPr lvl="0"/>
            <a:r>
              <a:rPr lang="zh-CN" altLang="zh-CN" noProof="0" dirty="0" smtClean="0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40014" y="2297114"/>
            <a:ext cx="5754687" cy="540679"/>
          </a:xfrm>
          <a:solidFill>
            <a:schemeClr val="bg2"/>
          </a:solidFill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0" indent="0">
              <a:spcBef>
                <a:spcPct val="0"/>
              </a:spcBef>
              <a:buFont typeface="Arial" pitchFamily="34" charset="0"/>
              <a:buNone/>
              <a:defRPr>
                <a:solidFill>
                  <a:schemeClr val="bg1"/>
                </a:solidFill>
                <a:sym typeface="Arial" pitchFamily="34" charset="0"/>
              </a:defRPr>
            </a:lvl1pPr>
          </a:lstStyle>
          <a:p>
            <a:pPr lvl="0"/>
            <a:r>
              <a:rPr lang="zh-CN" altLang="zh-CN" noProof="0" dirty="0" smtClean="0">
                <a:sym typeface="Arial" pitchFamily="34" charset="0"/>
              </a:rPr>
              <a:t>单击此处编辑母版副标题样式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32043-EB4A-411D-9C52-592F7E8772D3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2DF3B-C139-4FC5-9B9A-6CA0B4F1DC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246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"/>
          <p:cNvGrpSpPr>
            <a:grpSpLocks/>
          </p:cNvGrpSpPr>
          <p:nvPr/>
        </p:nvGrpSpPr>
        <p:grpSpPr bwMode="auto">
          <a:xfrm>
            <a:off x="147638" y="150813"/>
            <a:ext cx="688975" cy="915987"/>
            <a:chOff x="548662" y="861247"/>
            <a:chExt cx="751501" cy="750832"/>
          </a:xfrm>
        </p:grpSpPr>
        <p:sp>
          <p:nvSpPr>
            <p:cNvPr id="5" name="椭圆 4"/>
            <p:cNvSpPr/>
            <p:nvPr/>
          </p:nvSpPr>
          <p:spPr bwMode="auto">
            <a:xfrm>
              <a:off x="924412" y="861247"/>
              <a:ext cx="360166" cy="36045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sz="1350" noProof="1"/>
            </a:p>
          </p:txBody>
        </p:sp>
        <p:sp>
          <p:nvSpPr>
            <p:cNvPr id="6" name="椭圆 5"/>
            <p:cNvSpPr/>
            <p:nvPr/>
          </p:nvSpPr>
          <p:spPr bwMode="auto">
            <a:xfrm>
              <a:off x="657750" y="969252"/>
              <a:ext cx="642413" cy="642827"/>
            </a:xfrm>
            <a:prstGeom prst="ellipse">
              <a:avLst/>
            </a:prstGeom>
            <a:solidFill>
              <a:schemeClr val="tx2"/>
            </a:solidFill>
            <a:ln w="9525" cap="flat" cmpd="sng" algn="ctr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sz="1350" noProof="1"/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548662" y="1440311"/>
              <a:ext cx="143720" cy="143140"/>
            </a:xfrm>
            <a:prstGeom prst="ellipse">
              <a:avLst/>
            </a:prstGeom>
            <a:solidFill>
              <a:srgbClr val="F7AABA"/>
            </a:solidFill>
            <a:ln w="9525" cap="flat" cmpd="sng" algn="ctr">
              <a:solidFill>
                <a:srgbClr val="F7AABA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sz="1350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81412" y="263526"/>
            <a:ext cx="7608564" cy="104276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9689A-D3FB-4AD3-AE51-D1F6B744C73A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58FD6-D776-4649-805B-3EA756897C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70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副标题 2"/>
          <p:cNvSpPr>
            <a:spLocks noGrp="1"/>
          </p:cNvSpPr>
          <p:nvPr>
            <p:ph type="subTitle" idx="1"/>
          </p:nvPr>
        </p:nvSpPr>
        <p:spPr>
          <a:xfrm>
            <a:off x="1143000" y="4641304"/>
            <a:ext cx="6921024" cy="59804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9" name="标题 1"/>
          <p:cNvSpPr>
            <a:spLocks noGrp="1"/>
          </p:cNvSpPr>
          <p:nvPr>
            <p:ph type="ctrTitle"/>
          </p:nvPr>
        </p:nvSpPr>
        <p:spPr>
          <a:xfrm>
            <a:off x="1143000" y="3958955"/>
            <a:ext cx="6921024" cy="678094"/>
          </a:xfrm>
        </p:spPr>
        <p:txBody>
          <a:bodyPr>
            <a:normAutofit/>
          </a:bodyPr>
          <a:lstStyle>
            <a:lvl1pPr algn="ctr">
              <a:defRPr sz="2400">
                <a:solidFill>
                  <a:srgbClr val="E21864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8C101-6A4E-466B-976D-F811EF8AC34A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A802F-8CF3-43E3-B03B-97B7B8F75B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923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47638" y="150813"/>
            <a:ext cx="688975" cy="915987"/>
            <a:chOff x="548662" y="861247"/>
            <a:chExt cx="751501" cy="750832"/>
          </a:xfrm>
        </p:grpSpPr>
        <p:sp>
          <p:nvSpPr>
            <p:cNvPr id="6" name="椭圆 5"/>
            <p:cNvSpPr/>
            <p:nvPr/>
          </p:nvSpPr>
          <p:spPr bwMode="auto">
            <a:xfrm>
              <a:off x="924412" y="861247"/>
              <a:ext cx="360166" cy="36045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sz="1350" noProof="1"/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657750" y="969252"/>
              <a:ext cx="642413" cy="642827"/>
            </a:xfrm>
            <a:prstGeom prst="ellipse">
              <a:avLst/>
            </a:prstGeom>
            <a:solidFill>
              <a:schemeClr val="tx2"/>
            </a:solidFill>
            <a:ln w="9525" cap="flat" cmpd="sng" algn="ctr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sz="1350" noProof="1"/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548662" y="1440311"/>
              <a:ext cx="143720" cy="143140"/>
            </a:xfrm>
            <a:prstGeom prst="ellipse">
              <a:avLst/>
            </a:prstGeom>
            <a:solidFill>
              <a:srgbClr val="F7AABA"/>
            </a:solidFill>
            <a:ln w="9525" cap="flat" cmpd="sng" algn="ctr">
              <a:solidFill>
                <a:srgbClr val="F7AABA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sz="1350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49570" y="1600201"/>
            <a:ext cx="38100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76800" y="1600201"/>
            <a:ext cx="38100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1FCDF-108B-4AFA-AD50-28AD0EEA411E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3DBE-503C-4E63-8467-6843285546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672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90688"/>
            <a:ext cx="4041776" cy="814387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505075"/>
            <a:ext cx="4041776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90688"/>
            <a:ext cx="4057650" cy="814387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405765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7200" y="263526"/>
            <a:ext cx="8232776" cy="1189717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A3ED4-5F93-45F4-8862-D47FBD068891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EA0B0-F10A-4787-BE0B-6F50B39999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410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副标题 2"/>
          <p:cNvSpPr>
            <a:spLocks noGrp="1"/>
          </p:cNvSpPr>
          <p:nvPr>
            <p:ph type="subTitle" idx="1"/>
          </p:nvPr>
        </p:nvSpPr>
        <p:spPr>
          <a:xfrm>
            <a:off x="1813238" y="3528000"/>
            <a:ext cx="5585760" cy="5868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9" name="标题 1"/>
          <p:cNvSpPr>
            <a:spLocks noGrp="1"/>
          </p:cNvSpPr>
          <p:nvPr>
            <p:ph type="ctrTitle"/>
          </p:nvPr>
        </p:nvSpPr>
        <p:spPr>
          <a:xfrm>
            <a:off x="457200" y="2490952"/>
            <a:ext cx="8229600" cy="989750"/>
          </a:xfrm>
        </p:spPr>
        <p:txBody>
          <a:bodyPr anchor="t">
            <a:noAutofit/>
          </a:bodyPr>
          <a:lstStyle>
            <a:lvl1pPr algn="ctr">
              <a:defRPr sz="4050">
                <a:solidFill>
                  <a:srgbClr val="E21864"/>
                </a:solidFill>
                <a:latin typeface="+mj-lt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652EF-2B24-4A7C-9704-2BBA96E0B714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6BE75-DCB8-45F6-B626-807744F0B6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01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77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A328F-2D03-4FDD-820F-CC92429BDD9E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9638B-6406-477C-97DD-2FB0F96444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177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3123900" cy="16020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457200"/>
            <a:ext cx="4629150" cy="54036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>
              <a:sym typeface="Arial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9200"/>
            <a:ext cx="3123900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1E6EB-149B-47A1-96A0-76B979FE8E53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4CCA8-CDF7-416D-B5CB-B68D024278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569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24" y="263525"/>
            <a:ext cx="1403350" cy="5862638"/>
          </a:xfrm>
        </p:spPr>
        <p:txBody>
          <a:bodyPr vert="eaVert">
            <a:normAutofit/>
          </a:bodyPr>
          <a:lstStyle>
            <a:lvl1pPr algn="l">
              <a:defRPr sz="3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1" y="263525"/>
            <a:ext cx="6645728" cy="58626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81589-CAD5-429D-8DEB-2A5EED5D64F5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61B89-A719-4310-9FE6-DB2424AED4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22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457200" y="412955"/>
            <a:ext cx="8229600" cy="557509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7C4C5-DFB4-4685-89E1-58BC1464D024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8A14D-E66C-4CC9-9606-62CBB49A76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871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89528-D357-4957-B634-5880227FD816}" type="datetime1">
              <a:rPr lang="zh-CN" altLang="en-US"/>
              <a:pPr>
                <a:defRPr/>
              </a:pPr>
              <a:t>2017/6/8 Thursday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1121C-7AF1-4332-BEE6-544E7A9321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923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81088" y="263525"/>
            <a:ext cx="7608887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170" tIns="46990" rIns="90170" bIns="469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475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noProof="1" smtClean="0">
                <a:sym typeface="Arial" pitchFamily="34" charset="0"/>
              </a:rPr>
              <a:t>单击此处编辑母版文本样式</a:t>
            </a:r>
          </a:p>
          <a:p>
            <a:pPr lvl="1"/>
            <a:r>
              <a:rPr lang="zh-CN" altLang="zh-CN" noProof="1" smtClean="0">
                <a:sym typeface="Arial" pitchFamily="34" charset="0"/>
              </a:rPr>
              <a:t>第二级</a:t>
            </a:r>
          </a:p>
          <a:p>
            <a:pPr lvl="2"/>
            <a:r>
              <a:rPr lang="zh-CN" altLang="zh-CN" noProof="1" smtClean="0">
                <a:sym typeface="Arial" pitchFamily="34" charset="0"/>
              </a:rPr>
              <a:t>第三级</a:t>
            </a:r>
          </a:p>
          <a:p>
            <a:pPr lvl="3"/>
            <a:r>
              <a:rPr lang="zh-CN" altLang="zh-CN" noProof="1" smtClean="0">
                <a:sym typeface="Arial" pitchFamily="34" charset="0"/>
              </a:rPr>
              <a:t>第四级</a:t>
            </a:r>
          </a:p>
          <a:p>
            <a:pPr lvl="4"/>
            <a:r>
              <a:rPr lang="zh-CN" altLang="zh-CN" noProof="1" smtClean="0">
                <a:sym typeface="Arial" pitchFamily="34" charset="0"/>
              </a:rP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>
              <a:buFont typeface="Arial" pitchFamily="34" charset="0"/>
              <a:buNone/>
              <a:defRPr noProof="1">
                <a:latin typeface="Arial" pitchFamily="34" charset="0"/>
                <a:ea typeface="黑体" pitchFamily="49" charset="-122"/>
                <a:cs typeface="+mn-ea"/>
                <a:sym typeface="Arial" pitchFamily="34" charset="0"/>
              </a:defRPr>
            </a:lvl1pPr>
          </a:lstStyle>
          <a:p>
            <a:pPr>
              <a:defRPr/>
            </a:pPr>
            <a:fld id="{C4DC98B4-536E-42A4-871F-6002EEEFA952}" type="datetime1">
              <a:rPr lang="zh-CN" altLang="en-US"/>
              <a:pPr>
                <a:defRPr/>
              </a:pPr>
              <a:t>2017/6/8 Thursday</a:t>
            </a:fld>
            <a:endParaRPr lang="zh-CN" altLang="en-US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algn="ctr">
              <a:buFont typeface="Arial" pitchFamily="34" charset="0"/>
              <a:buNone/>
              <a:defRPr noProof="1"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r">
              <a:buFont typeface="Arial" pitchFamily="34" charset="0"/>
              <a:buNone/>
              <a:defRPr>
                <a:latin typeface="Arial" pitchFamily="34" charset="0"/>
                <a:ea typeface="黑体" pitchFamily="2" charset="-122"/>
                <a:sym typeface="Arial" pitchFamily="34" charset="0"/>
              </a:defRPr>
            </a:lvl1pPr>
          </a:lstStyle>
          <a:p>
            <a:pPr>
              <a:defRPr/>
            </a:pPr>
            <a:fld id="{BAFDFF65-CFA2-4827-B7CB-09054B1D7B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 kern="1200">
          <a:solidFill>
            <a:srgbClr val="E21864"/>
          </a:solidFill>
          <a:latin typeface="+mj-ea"/>
          <a:ea typeface="+mj-ea"/>
          <a:cs typeface="+mj-cs"/>
          <a:sym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黑体" pitchFamily="2" charset="-122"/>
          <a:ea typeface="黑体" pitchFamily="49" charset="-122"/>
          <a:sym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黑体" pitchFamily="2" charset="-122"/>
          <a:ea typeface="黑体" pitchFamily="49" charset="-122"/>
          <a:sym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黑体" pitchFamily="2" charset="-122"/>
          <a:ea typeface="黑体" pitchFamily="49" charset="-122"/>
          <a:sym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黑体" pitchFamily="2" charset="-122"/>
          <a:ea typeface="黑体" pitchFamily="49" charset="-122"/>
          <a:sym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Arial" pitchFamily="34" charset="0"/>
          <a:ea typeface="黑体" pitchFamily="49" charset="-122"/>
          <a:sym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Arial" pitchFamily="34" charset="0"/>
          <a:ea typeface="黑体" pitchFamily="49" charset="-122"/>
          <a:sym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Arial" pitchFamily="34" charset="0"/>
          <a:ea typeface="黑体" pitchFamily="49" charset="-122"/>
          <a:sym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21864"/>
          </a:solidFill>
          <a:latin typeface="Arial" pitchFamily="34" charset="0"/>
          <a:ea typeface="黑体" pitchFamily="49" charset="-122"/>
          <a:sym typeface="Arial" pitchFamily="34" charset="0"/>
        </a:defRPr>
      </a:lvl9pPr>
    </p:titleStyle>
    <p:bodyStyle>
      <a:lvl1pPr marL="257175" indent="-257175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ea"/>
          <a:ea typeface="+mn-ea"/>
          <a:cs typeface="+mn-cs"/>
          <a:sym typeface="Arial" pitchFamily="34" charset="0"/>
        </a:defRPr>
      </a:lvl1pPr>
      <a:lvl2pPr marL="600075" indent="-257175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ea"/>
          <a:ea typeface="+mn-ea"/>
          <a:cs typeface="+mn-cs"/>
          <a:sym typeface="Arial" pitchFamily="34" charset="0"/>
        </a:defRPr>
      </a:lvl2pPr>
      <a:lvl3pPr marL="942975" indent="-257175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ea"/>
          <a:ea typeface="+mn-ea"/>
          <a:cs typeface="+mn-cs"/>
          <a:sym typeface="Arial" pitchFamily="34" charset="0"/>
        </a:defRPr>
      </a:lvl3pPr>
      <a:lvl4pPr marL="1285875" indent="-257175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ea"/>
          <a:ea typeface="+mn-ea"/>
          <a:cs typeface="+mn-cs"/>
          <a:sym typeface="Arial" pitchFamily="34" charset="0"/>
        </a:defRPr>
      </a:lvl4pPr>
      <a:lvl5pPr marL="1628775" indent="-257175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ea"/>
          <a:ea typeface="+mn-ea"/>
          <a:cs typeface="+mn-cs"/>
          <a:sym typeface="Arial" pitchFamily="34" charset="0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496944370707&amp;di=863d06254ceeb8fcea640e9efa706ba7&amp;imgtype=0&amp;src=http%3A%2F%2Fimg.taopic.com%2Fuploads%2Fallimg%2F130203%2F234697-130203195355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510"/>
            <a:ext cx="9144000" cy="690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1411560" y="1340768"/>
            <a:ext cx="6400800" cy="1752600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zh-CN" sz="6000" b="1" noProof="1">
                <a:ln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charset="0"/>
                <a:ea typeface="微软雅黑" charset="0"/>
              </a:rPr>
              <a:t>马路边的房子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4" descr="http://sc.websbook.com/sc/upimg/allimg/1003/62_0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15000"/>
              </a:spcBef>
              <a:buChar char="•"/>
              <a:defRPr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1pPr>
            <a:lvl2pPr marL="742950" indent="-285750" eaLnBrk="0" hangingPunct="0">
              <a:spcBef>
                <a:spcPct val="15000"/>
              </a:spcBef>
              <a:buChar char="•"/>
              <a:defRPr sz="15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2pPr>
            <a:lvl3pPr marL="1143000" indent="-228600" eaLnBrk="0" hangingPunct="0">
              <a:spcBef>
                <a:spcPct val="15000"/>
              </a:spcBef>
              <a:buChar char="•"/>
              <a:defRPr sz="13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3pPr>
            <a:lvl4pPr marL="1600200" indent="-228600" eaLnBrk="0" hangingPunct="0">
              <a:spcBef>
                <a:spcPct val="15000"/>
              </a:spcBef>
              <a:buChar char="•"/>
              <a:defRPr sz="13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4pPr>
            <a:lvl5pPr marL="2057400" indent="-228600" eaLnBrk="0" hangingPunct="0">
              <a:spcBef>
                <a:spcPct val="15000"/>
              </a:spcBef>
              <a:buChar char="•"/>
              <a:defRPr sz="13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itchFamily="34" charset="0"/>
              <a:buChar char="•"/>
              <a:defRPr sz="13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itchFamily="34" charset="0"/>
              <a:buChar char="•"/>
              <a:defRPr sz="13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itchFamily="34" charset="0"/>
              <a:buChar char="•"/>
              <a:defRPr sz="13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itchFamily="34" charset="0"/>
              <a:buChar char="•"/>
              <a:defRPr sz="130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en-US">
              <a:latin typeface="Arial" pitchFamily="34" charset="0"/>
            </a:endParaRPr>
          </a:p>
        </p:txBody>
      </p:sp>
      <p:pic>
        <p:nvPicPr>
          <p:cNvPr id="12294" name="Picture 6" descr="http://sc.websbook.com/sc/upimg/allimg/1003/62_0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404813"/>
            <a:ext cx="7443787" cy="5832475"/>
          </a:xfrm>
          <a:prstGeom prst="rect">
            <a:avLst/>
          </a:prstGeo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内容占位符 3" descr="-20690248281735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971550" y="476250"/>
            <a:ext cx="7148513" cy="5976938"/>
          </a:xfr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内容占位符 3" descr="t0116993e66acb75527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3"/>
          <a:srcRect b="4769"/>
          <a:stretch/>
        </p:blipFill>
        <p:spPr>
          <a:xfrm>
            <a:off x="827088" y="692150"/>
            <a:ext cx="7610475" cy="5437188"/>
          </a:xfr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内容占位符 3" descr="1786701_500x500_0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700088" y="188913"/>
            <a:ext cx="7832725" cy="6407150"/>
          </a:xfr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内容占位符 3" descr="1786704_500x500_0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95288" y="476250"/>
            <a:ext cx="8407400" cy="5616575"/>
          </a:xfr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内容占位符 3" descr="1786705_500x500_0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549275"/>
            <a:ext cx="8102600" cy="5543550"/>
          </a:xfr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http://cdn.duitang.com/uploads/item/201204/20/20120420201755_QckcY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8509000" cy="5832475"/>
          </a:xfrm>
          <a:prstGeom prst="rect">
            <a:avLst/>
          </a:prstGeo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内容占位符 3" descr="2003114K3-5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81025" y="728663"/>
            <a:ext cx="7878763" cy="5221287"/>
          </a:xfr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内容占位符 3" descr="4627215_152204594164_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 b="4086"/>
          <a:stretch>
            <a:fillRect/>
          </a:stretch>
        </p:blipFill>
        <p:spPr>
          <a:xfrm>
            <a:off x="323850" y="692150"/>
            <a:ext cx="8385175" cy="5364163"/>
          </a:xfrm>
          <a:ln w="381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3"/>
          <p:cNvGrpSpPr>
            <a:grpSpLocks/>
          </p:cNvGrpSpPr>
          <p:nvPr/>
        </p:nvGrpSpPr>
        <p:grpSpPr bwMode="auto">
          <a:xfrm>
            <a:off x="1065213" y="188913"/>
            <a:ext cx="7178675" cy="6516687"/>
            <a:chOff x="1065213" y="188913"/>
            <a:chExt cx="7178675" cy="6515959"/>
          </a:xfrm>
        </p:grpSpPr>
        <p:pic>
          <p:nvPicPr>
            <p:cNvPr id="23555" name="内容占位符 6" descr="tooopen_sy_16117593553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996" b="5252"/>
            <a:stretch>
              <a:fillRect/>
            </a:stretch>
          </p:blipFill>
          <p:spPr bwMode="auto">
            <a:xfrm>
              <a:off x="1065213" y="188913"/>
              <a:ext cx="7178675" cy="6515100"/>
            </a:xfrm>
            <a:prstGeom prst="rect">
              <a:avLst/>
            </a:prstGeom>
          </p:spPr>
        </p:pic>
        <p:sp>
          <p:nvSpPr>
            <p:cNvPr id="23556" name="矩形 2"/>
            <p:cNvSpPr>
              <a:spLocks noChangeArrowheads="1"/>
            </p:cNvSpPr>
            <p:nvPr/>
          </p:nvSpPr>
          <p:spPr bwMode="auto">
            <a:xfrm>
              <a:off x="1187624" y="1988840"/>
              <a:ext cx="6840760" cy="36004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557" name="矩形 4"/>
            <p:cNvSpPr>
              <a:spLocks noChangeArrowheads="1"/>
            </p:cNvSpPr>
            <p:nvPr/>
          </p:nvSpPr>
          <p:spPr bwMode="auto">
            <a:xfrm>
              <a:off x="1331640" y="4293096"/>
              <a:ext cx="6840760" cy="36004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558" name="矩形 5"/>
            <p:cNvSpPr>
              <a:spLocks noChangeArrowheads="1"/>
            </p:cNvSpPr>
            <p:nvPr/>
          </p:nvSpPr>
          <p:spPr bwMode="auto">
            <a:xfrm>
              <a:off x="1331640" y="6344832"/>
              <a:ext cx="6840760" cy="36004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6"/>
</p:tagLst>
</file>

<file path=ppt/theme/theme1.xml><?xml version="1.0" encoding="utf-8"?>
<a:theme xmlns:a="http://schemas.openxmlformats.org/drawingml/2006/main" name="1_默认设计模板">
  <a:themeElements>
    <a:clrScheme name="自定义 18">
      <a:dk1>
        <a:srgbClr val="000000"/>
      </a:dk1>
      <a:lt1>
        <a:srgbClr val="FFFFFF"/>
      </a:lt1>
      <a:dk2>
        <a:srgbClr val="E21864"/>
      </a:dk2>
      <a:lt2>
        <a:srgbClr val="808080"/>
      </a:lt2>
      <a:accent1>
        <a:srgbClr val="F8C365"/>
      </a:accent1>
      <a:accent2>
        <a:srgbClr val="5EBCC8"/>
      </a:accent2>
      <a:accent3>
        <a:srgbClr val="FFFFFF"/>
      </a:accent3>
      <a:accent4>
        <a:srgbClr val="000000"/>
      </a:accent4>
      <a:accent5>
        <a:srgbClr val="E4ECF8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Pages>0</Pages>
  <Words>4</Words>
  <Characters>0</Characters>
  <Application>Microsoft Office PowerPoint</Application>
  <DocSecurity>0</DocSecurity>
  <PresentationFormat>全屏显示(4:3)</PresentationFormat>
  <Lines>0</Lines>
  <Paragraphs>1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向日葵上卖萌的兔纸小姐和Kai</dc:creator>
  <cp:lastModifiedBy>Administrator</cp:lastModifiedBy>
  <cp:revision>4</cp:revision>
  <dcterms:created xsi:type="dcterms:W3CDTF">2016-06-05T11:03:26Z</dcterms:created>
  <dcterms:modified xsi:type="dcterms:W3CDTF">2017-06-08T15:06:08Z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