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 autoAdjust="0"/>
    <p:restoredTop sz="94660" autoAdjust="0"/>
  </p:normalViewPr>
  <p:slideViewPr>
    <p:cSldViewPr>
      <p:cViewPr varScale="1">
        <p:scale>
          <a:sx n="75" d="100"/>
          <a:sy n="75" d="100"/>
        </p:scale>
        <p:origin x="-84" y="-7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39A4B0-3BE5-44CF-B8D6-EC8E74E3DB9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69934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3AB8AE-4E58-468B-A2B4-F8EC7DAD1BD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37195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86F305-C4FD-49F8-92E8-FB39B490E0C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33187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8BAAEE-984D-49E6-A5ED-CCC65D305BF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77377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6923FC-401D-476B-84C1-2FBFB19F1FC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06427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532308-BBBE-4930-8D3A-52952CFB3E4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85017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2522AF-3D57-4DDC-BB5E-4574627A7D4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94326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00BB97-1650-4B0A-BDA7-277352F0D5B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825463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F4B756-ACE5-4593-98F8-5927B143E0B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04377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133A42-DBCB-4777-8080-DDA3B8474B9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74793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80288-8590-4C9F-A715-09C4BCFBB24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3546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title style</a:t>
            </a:r>
          </a:p>
        </p:txBody>
      </p:sp>
      <p:sp>
        <p:nvSpPr>
          <p:cNvPr id="1027" name="文本占位符 1026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buFont typeface="Arial" pitchFamily="34" charset="0"/>
              <a:buNone/>
              <a:defRPr sz="1400" noProof="1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buFont typeface="Arial" pitchFamily="34" charset="0"/>
              <a:buNone/>
              <a:defRPr sz="1400" noProof="1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buFont typeface="Arial" pitchFamily="34" charset="0"/>
              <a:buNone/>
              <a:defRPr sz="1400" smtClean="0">
                <a:latin typeface="Arial" pitchFamily="34" charset="0"/>
              </a:defRPr>
            </a:lvl1pPr>
          </a:lstStyle>
          <a:p>
            <a:pPr>
              <a:defRPr/>
            </a:pPr>
            <a:fld id="{02196679-CC43-4485-8E45-D7EBF0680FE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buFont typeface="Arial" charset="0"/>
        <a:defRPr sz="4400" kern="1200">
          <a:solidFill>
            <a:schemeClr val="tx2"/>
          </a:solidFill>
          <a:latin typeface="+mj-lt"/>
          <a:ea typeface="+mj-ea"/>
          <a:cs typeface="Arial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buFont typeface="Arial" charset="0"/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buFont typeface="Arial" charset="0"/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buFont typeface="Arial" charset="0"/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buFont typeface="Arial" charset="0"/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Arial" pitchFamily="34" charset="0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Arial" pitchFamily="34" charset="0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Arial" pitchFamily="34" charset="0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Arial" pitchFamily="34" charset="0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pic2.ooopic.com/01/31/10/19b1OOOPIC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" y="0"/>
            <a:ext cx="9125490" cy="6901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46" y="2286030"/>
            <a:ext cx="4800564" cy="1817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87362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http://www.sybh.net/asjobcom/uppic/2008213145124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912" y="457278"/>
            <a:ext cx="8590882" cy="6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http://image.enmuo.com/CMS/2013/02/07/1/CMS_130207114103918_0E_600x4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8" y="415925"/>
            <a:ext cx="8748712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s://timgsa.baidu.com/timg?image&amp;quality=80&amp;size=b10000_10000&amp;sec=1474082905&amp;di=f4f9a0df37b241fc5b4e10d7869a7026&amp;src=http://img.0123.cn/article/201409/20140901192214_6943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099" y="685872"/>
            <a:ext cx="8504989" cy="52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文本占位符 6145"/>
          <p:cNvSpPr>
            <a:spLocks noGrp="1" noChangeArrowheads="1"/>
          </p:cNvSpPr>
          <p:nvPr>
            <p:ph type="body" idx="1"/>
          </p:nvPr>
        </p:nvSpPr>
        <p:spPr>
          <a:xfrm>
            <a:off x="382588" y="153988"/>
            <a:ext cx="8304212" cy="5973762"/>
          </a:xfrm>
        </p:spPr>
        <p:txBody>
          <a:bodyPr/>
          <a:lstStyle/>
          <a:p>
            <a:pPr eaLnBrk="1" hangingPunct="1"/>
            <a:endParaRPr lang="zh-CN" altLang="zh-CN" smtClean="0">
              <a:ea typeface="宋体" charset="-122"/>
              <a:cs typeface="Arial" charset="0"/>
            </a:endParaRPr>
          </a:p>
        </p:txBody>
      </p:sp>
      <p:pic>
        <p:nvPicPr>
          <p:cNvPr id="5123" name="Picture 5" descr="8821914_211517617000_2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84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http://pic.cnhubei.com/attachment/201301/15/1103_13582616466JQ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07" y="456524"/>
            <a:ext cx="8817177" cy="58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1110" y="609600"/>
            <a:ext cx="8409599" cy="525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https://timgsa.baidu.com/timg?image&amp;quality=80&amp;size=b10000_10000&amp;sec=1474093269350&amp;di=4d10f72fe7bf7d0c23d9da6a07a370a8&amp;imgtype=jpg&amp;src=http%3A%2F%2Fimg.juimg.com%2Ftuku%2Fyulantu%2F140415%2F330316-140415232R8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3108" y="185316"/>
            <a:ext cx="6444000" cy="64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图片 18" descr="6610473_092922549000_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49" b="23113"/>
          <a:stretch/>
        </p:blipFill>
        <p:spPr bwMode="auto">
          <a:xfrm>
            <a:off x="1524080" y="914466"/>
            <a:ext cx="6172144" cy="4951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http://img0.imgtn.bdimg.com/it/u=2126061039,323219985&amp;fm=206&amp;gp=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912" y="381080"/>
            <a:ext cx="8394230" cy="5562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http://f3.lashouimg.com/cms/M00/B0/1B/CqgBVFTTCNaAFMzhAAGRAtFWN5w82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87"/>
          <a:stretch/>
        </p:blipFill>
        <p:spPr bwMode="auto">
          <a:xfrm>
            <a:off x="685902" y="990664"/>
            <a:ext cx="7732831" cy="54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/>
  <cp:keywords/>
  <dc:description/>
  <cp:lastModifiedBy>Administrator</cp:lastModifiedBy>
  <cp:revision>8</cp:revision>
  <dcterms:created xsi:type="dcterms:W3CDTF">2015-11-22T06:47:02Z</dcterms:created>
  <dcterms:modified xsi:type="dcterms:W3CDTF">2017-05-15T06:12:17Z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2052-10.1.0.5745</vt:lpwstr>
  </property>
</Properties>
</file>