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58" r:id="rId6"/>
    <p:sldId id="260" r:id="rId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1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34803-CC22-4DF0-B85C-40366326013A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87262-E547-43D8-9F9A-A05FF402FD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075B2-2ECA-4519-89B8-6D9EC3D53E29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122F9-60F1-4EFD-8FEC-B33001B1BA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EEF1F-4954-4867-9FCA-C766B2CD60F4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F6F85-8D70-4E14-87D7-A81C9D25FA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8E166-E9FF-4ECE-BB2C-FD96D670D4B4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55892-FC9A-4BF8-B8FC-B3997D58BA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32A41-30DC-4890-AC61-2234E29520DA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08B18-BCCF-49A8-B703-DACDCBF44D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72AE4-82CC-4DFC-B412-50532C036B65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E2D08-6A90-4FCA-BDC9-9348A38C174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C786B-49CE-45C5-B850-0E656DCE37F3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884EE-94E7-4834-AC5C-D39876A200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25A53-3F60-4C98-9BD1-D4085A048477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3CE44-98D6-4031-BC00-311AC4D1651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A6F9A-8A3B-4BB4-A181-91E4E8C8E093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B2E69-E4D3-4B08-8B1A-8CF48D58DE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F4367-A251-4445-BCE8-0DFFDB052AAD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0D601-A95A-469B-A65C-C1A804FB911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64770-AF17-4C93-BF1E-FBA276C592D9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62D30-F33F-4F5E-95AA-3F9BC45D09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4C3E35C-C65D-4D2D-A221-E852EDA70373}" type="datetimeFigureOut">
              <a:rPr lang="zh-CN" altLang="en-US"/>
              <a:pPr>
                <a:defRPr/>
              </a:pPr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F5EE651-11E1-4D0B-A784-A9A8548DB6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7" y="402298"/>
            <a:ext cx="8755967" cy="6167314"/>
          </a:xfrm>
          <a:prstGeom prst="rect">
            <a:avLst/>
          </a:prstGeom>
        </p:spPr>
      </p:pic>
      <p:sp>
        <p:nvSpPr>
          <p:cNvPr id="13313" name="标题 1"/>
          <p:cNvSpPr>
            <a:spLocks noGrp="1"/>
          </p:cNvSpPr>
          <p:nvPr>
            <p:ph type="ctrTitle"/>
          </p:nvPr>
        </p:nvSpPr>
        <p:spPr>
          <a:xfrm>
            <a:off x="2813538" y="3123025"/>
            <a:ext cx="3671668" cy="79491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美丽的窗花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3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pic12.nipic.com/20110117/5551667_132758240303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" t="4622" r="3613" b="4444"/>
          <a:stretch/>
        </p:blipFill>
        <p:spPr bwMode="auto">
          <a:xfrm>
            <a:off x="0" y="9855"/>
            <a:ext cx="9113666" cy="68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istrator\桌面\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53423" y="510533"/>
            <a:ext cx="3373307" cy="5846787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44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pic12.nipic.com/20110117/5551667_132758240303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" t="4622" r="3613" b="4444"/>
          <a:stretch/>
        </p:blipFill>
        <p:spPr bwMode="auto">
          <a:xfrm>
            <a:off x="0" y="9855"/>
            <a:ext cx="9113666" cy="68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9311" y="474051"/>
            <a:ext cx="6175717" cy="579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pic12.nipic.com/20110117/5551667_132758240303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" t="4622" r="3613" b="4444"/>
          <a:stretch/>
        </p:blipFill>
        <p:spPr bwMode="auto">
          <a:xfrm>
            <a:off x="0" y="9855"/>
            <a:ext cx="9113666" cy="68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Administrator\桌面\复件 复件 窗花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1" t="2435" r="1225" b="44175"/>
          <a:stretch/>
        </p:blipFill>
        <p:spPr bwMode="auto">
          <a:xfrm>
            <a:off x="1603716" y="112541"/>
            <a:ext cx="5824025" cy="659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54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pic12.nipic.com/20110117/5551667_132758240303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" t="4622" r="3613" b="4444"/>
          <a:stretch/>
        </p:blipFill>
        <p:spPr bwMode="auto">
          <a:xfrm>
            <a:off x="0" y="9855"/>
            <a:ext cx="9113666" cy="68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图片模式23"/>
          <p:cNvPicPr>
            <a:picLocks noGrp="1" noRot="1" noChangeAspect="1"/>
          </p:cNvPicPr>
          <p:nvPr>
            <p:ph idx="4294967295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677" y="617318"/>
            <a:ext cx="5773080" cy="5573713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pic12.nipic.com/20110117/5551667_132758240303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" t="4622" r="3613" b="4444"/>
          <a:stretch/>
        </p:blipFill>
        <p:spPr bwMode="auto">
          <a:xfrm>
            <a:off x="0" y="9855"/>
            <a:ext cx="9113666" cy="68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374650"/>
            <a:ext cx="6529387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</Words>
  <Application>Microsoft Office PowerPoint</Application>
  <PresentationFormat>全屏显示(4:3)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美丽的窗花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微软用户</cp:lastModifiedBy>
  <cp:revision>10</cp:revision>
  <dcterms:created xsi:type="dcterms:W3CDTF">2015-05-05T08:02:00Z</dcterms:created>
  <dcterms:modified xsi:type="dcterms:W3CDTF">2016-09-21T10:53:38Z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