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2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0B0B"/>
    <a:srgbClr val="FBA8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660" autoAdjust="0"/>
  </p:normalViewPr>
  <p:slideViewPr>
    <p:cSldViewPr>
      <p:cViewPr varScale="1">
        <p:scale>
          <a:sx n="107" d="100"/>
          <a:sy n="107" d="100"/>
        </p:scale>
        <p:origin x="-1416" y="-2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7E3C20-775E-423B-A97F-EE11CB04CC0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3691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403881-F1D6-4868-A07B-73167888807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81162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2D451E-08E4-4576-88DF-EBD3BC7361A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6726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4C435-6616-4A78-BCFA-5D403D875C4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1951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B373C5-8B29-44B8-B5C5-8A480E6D143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61446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95AB16-790D-4369-A5A1-161899ACC31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7098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2B7D8E-6EC0-47E0-B393-1B228014D4E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42468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A71E5E-E5E7-4E31-AFDA-E9954F7B054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95638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3BB4BB-9E95-4226-9999-83356DC61AF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89935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89F6E1-EFE3-4394-A450-99EB5FD81C6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9303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8AAD74-F775-4619-829F-2CC38B2B226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69822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sp>
        <p:nvSpPr>
          <p:cNvPr id="1027" name="文本占位符 102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buFont typeface="Arial" pitchFamily="34" charset="0"/>
              <a:buNone/>
              <a:defRPr sz="1400" noProof="1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buFont typeface="Arial" pitchFamily="34" charset="0"/>
              <a:buNone/>
              <a:defRPr sz="1400" noProof="1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Font typeface="Arial" pitchFamily="34" charset="0"/>
              <a:buNone/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FDDC883D-4AA2-4D2B-B08C-3FD08F34384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 kern="1200">
          <a:solidFill>
            <a:schemeClr val="tx2"/>
          </a:solidFill>
          <a:latin typeface="+mj-lt"/>
          <a:ea typeface="+mj-ea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Arial" pitchFamily="34" charset="0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Arial" pitchFamily="34" charset="0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deskfiles.drame.cn/upload/deskimg/201006/201006211539586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524000"/>
            <a:ext cx="7588250" cy="474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标题 2"/>
          <p:cNvSpPr>
            <a:spLocks noGrp="1"/>
          </p:cNvSpPr>
          <p:nvPr>
            <p:ph type="ctrTitle"/>
          </p:nvPr>
        </p:nvSpPr>
        <p:spPr>
          <a:xfrm>
            <a:off x="1143000" y="1143000"/>
            <a:ext cx="6858000" cy="1193800"/>
          </a:xfrm>
        </p:spPr>
        <p:txBody>
          <a:bodyPr/>
          <a:lstStyle/>
          <a:p>
            <a:pPr eaLnBrk="1" hangingPunct="1"/>
            <a:r>
              <a:rPr lang="zh-CN" altLang="en-US" sz="7200" b="1" smtClean="0">
                <a:latin typeface="微软雅黑" pitchFamily="34" charset="-122"/>
                <a:ea typeface="微软雅黑" pitchFamily="34" charset="-122"/>
              </a:rPr>
              <a:t>冬天的取暖用具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3073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solidFill>
                  <a:srgbClr val="F10B0B"/>
                </a:solidFill>
                <a:latin typeface="黑体" pitchFamily="49" charset="-122"/>
                <a:ea typeface="黑体" pitchFamily="49" charset="-122"/>
              </a:rPr>
              <a:t>烤 火 炉</a:t>
            </a:r>
          </a:p>
        </p:txBody>
      </p:sp>
      <p:pic>
        <p:nvPicPr>
          <p:cNvPr id="3075" name="图片 30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066800"/>
            <a:ext cx="838200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bldLvl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4097"/>
          <p:cNvSpPr>
            <a:spLocks noGrp="1" noChangeArrowheads="1"/>
          </p:cNvSpPr>
          <p:nvPr>
            <p:ph type="title"/>
          </p:nvPr>
        </p:nvSpPr>
        <p:spPr>
          <a:xfrm>
            <a:off x="533400" y="274638"/>
            <a:ext cx="8229600" cy="1143000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solidFill>
                  <a:srgbClr val="F10B0B"/>
                </a:solidFill>
                <a:latin typeface="黑体" pitchFamily="49" charset="-122"/>
                <a:ea typeface="黑体" pitchFamily="49" charset="-122"/>
              </a:rPr>
              <a:t>柴 火</a:t>
            </a:r>
          </a:p>
        </p:txBody>
      </p:sp>
      <p:pic>
        <p:nvPicPr>
          <p:cNvPr id="4099" name="图片 40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447800"/>
            <a:ext cx="8458200" cy="507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bldLvl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5121"/>
          <p:cNvSpPr>
            <a:spLocks noGrp="1" noChangeArrowheads="1"/>
          </p:cNvSpPr>
          <p:nvPr>
            <p:ph type="title"/>
          </p:nvPr>
        </p:nvSpPr>
        <p:spPr>
          <a:xfrm>
            <a:off x="6553200" y="1752600"/>
            <a:ext cx="1219200" cy="2971800"/>
          </a:xfrm>
        </p:spPr>
        <p:txBody>
          <a:bodyPr vert="eaVert"/>
          <a:lstStyle/>
          <a:p>
            <a:pPr eaLnBrk="1" hangingPunct="1"/>
            <a:r>
              <a:rPr lang="zh-CN" altLang="en-US" b="1" smtClean="0">
                <a:solidFill>
                  <a:srgbClr val="F10B0B"/>
                </a:solidFill>
                <a:latin typeface="黑体" pitchFamily="49" charset="-122"/>
                <a:ea typeface="黑体" pitchFamily="49" charset="-122"/>
              </a:rPr>
              <a:t>油  </a:t>
            </a:r>
            <a:r>
              <a:rPr lang="zh-CN" altLang="zh-CN" b="1" smtClean="0">
                <a:solidFill>
                  <a:srgbClr val="F10B0B"/>
                </a:solidFill>
                <a:latin typeface="黑体" pitchFamily="49" charset="-122"/>
                <a:ea typeface="黑体" pitchFamily="49" charset="-122"/>
              </a:rPr>
              <a:t>汀</a:t>
            </a:r>
            <a:endParaRPr lang="zh-CN" altLang="en-US" b="1" smtClean="0">
              <a:solidFill>
                <a:srgbClr val="F10B0B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990600" y="631825"/>
            <a:ext cx="5108575" cy="5108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 6145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eaLnBrk="1" hangingPunct="1"/>
            <a:r>
              <a:rPr lang="zh-CN" altLang="en-US" smtClean="0">
                <a:solidFill>
                  <a:srgbClr val="F10B0B"/>
                </a:solidFill>
                <a:latin typeface="黑体" pitchFamily="49" charset="-122"/>
                <a:ea typeface="黑体" pitchFamily="49" charset="-122"/>
              </a:rPr>
              <a:t>暖手炉</a:t>
            </a:r>
          </a:p>
        </p:txBody>
      </p:sp>
      <p:pic>
        <p:nvPicPr>
          <p:cNvPr id="6147" name="图片 61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990600"/>
            <a:ext cx="8229600" cy="545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标题 716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solidFill>
                  <a:srgbClr val="F10B0B"/>
                </a:solidFill>
                <a:latin typeface="黑体" pitchFamily="49" charset="-122"/>
                <a:ea typeface="黑体" pitchFamily="49" charset="-122"/>
              </a:rPr>
              <a:t>热水袋</a:t>
            </a:r>
          </a:p>
        </p:txBody>
      </p:sp>
      <p:pic>
        <p:nvPicPr>
          <p:cNvPr id="7171" name="Picture 5" descr="http://pic15.nipic.com/20110622/2889686_101245591926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4" t="9946" r="17432" b="18164"/>
          <a:stretch>
            <a:fillRect/>
          </a:stretch>
        </p:blipFill>
        <p:spPr bwMode="auto">
          <a:xfrm>
            <a:off x="838200" y="1598613"/>
            <a:ext cx="7450138" cy="467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标题 819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>
                <a:solidFill>
                  <a:srgbClr val="F10B0B"/>
                </a:solidFill>
                <a:latin typeface="黑体" pitchFamily="49" charset="-122"/>
                <a:ea typeface="黑体" pitchFamily="49" charset="-122"/>
              </a:rPr>
              <a:t>电热毯</a:t>
            </a:r>
          </a:p>
        </p:txBody>
      </p:sp>
      <p:pic>
        <p:nvPicPr>
          <p:cNvPr id="8195" name="图片 81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524000"/>
            <a:ext cx="7315200" cy="525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 921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>
                <a:solidFill>
                  <a:srgbClr val="F10B0B"/>
                </a:solidFill>
                <a:latin typeface="黑体" pitchFamily="49" charset="-122"/>
                <a:ea typeface="黑体" pitchFamily="49" charset="-122"/>
              </a:rPr>
              <a:t>空 调</a:t>
            </a:r>
          </a:p>
        </p:txBody>
      </p:sp>
      <p:pic>
        <p:nvPicPr>
          <p:cNvPr id="921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4" t="14925" r="8965" b="26118"/>
          <a:stretch>
            <a:fillRect/>
          </a:stretch>
        </p:blipFill>
        <p:spPr bwMode="auto">
          <a:xfrm>
            <a:off x="615950" y="1600200"/>
            <a:ext cx="7777163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标题 1024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>
                <a:solidFill>
                  <a:srgbClr val="F10B0B"/>
                </a:solidFill>
                <a:latin typeface="黑体" pitchFamily="49" charset="-122"/>
                <a:ea typeface="黑体" pitchFamily="49" charset="-122"/>
              </a:rPr>
              <a:t>暖宝宝</a:t>
            </a:r>
          </a:p>
        </p:txBody>
      </p:sp>
      <p:pic>
        <p:nvPicPr>
          <p:cNvPr id="10243" name="Picture 5" descr="http://news.66880.com/UpLoadFiles/Image/2014-01-04/20140104112216346_62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82" b="7405"/>
          <a:stretch>
            <a:fillRect/>
          </a:stretch>
        </p:blipFill>
        <p:spPr bwMode="auto">
          <a:xfrm>
            <a:off x="685800" y="1676400"/>
            <a:ext cx="7620000" cy="470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</p:bldLst>
  </p:timing>
</p:sld>
</file>

<file path=ppt/theme/theme1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Pages>0</Pages>
  <Words>19</Words>
  <Characters>0</Characters>
  <Application>Microsoft Office PowerPoint</Application>
  <DocSecurity>0</DocSecurity>
  <PresentationFormat>全屏显示(4:3)</PresentationFormat>
  <Lines>0</Lines>
  <Paragraphs>9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4" baseType="lpstr">
      <vt:lpstr>Arial</vt:lpstr>
      <vt:lpstr>Calibri</vt:lpstr>
      <vt:lpstr>微软雅黑</vt:lpstr>
      <vt:lpstr>黑体</vt:lpstr>
      <vt:lpstr>Office 主题​​</vt:lpstr>
      <vt:lpstr>冬天的取暖用具</vt:lpstr>
      <vt:lpstr>烤 火 炉</vt:lpstr>
      <vt:lpstr>柴 火</vt:lpstr>
      <vt:lpstr>油  汀</vt:lpstr>
      <vt:lpstr>暖手炉</vt:lpstr>
      <vt:lpstr>热水袋</vt:lpstr>
      <vt:lpstr>电热毯</vt:lpstr>
      <vt:lpstr>空 调</vt:lpstr>
      <vt:lpstr>暖宝宝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7</cp:revision>
  <dcterms:created xsi:type="dcterms:W3CDTF">2015-11-22T09:03:09Z</dcterms:created>
  <dcterms:modified xsi:type="dcterms:W3CDTF">2017-06-08T15:06:49Z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2052-10.1.0.5745</vt:lpwstr>
  </property>
</Properties>
</file>