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7907" y="1288865"/>
            <a:ext cx="6653347" cy="949238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3600" b="1" i="0">
                <a:ln w="14605">
                  <a:noFill/>
                </a:ln>
                <a:solidFill>
                  <a:schemeClr val="accent1"/>
                </a:solidFill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7907" y="2343199"/>
            <a:ext cx="6653347" cy="42336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863562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112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786742"/>
            <a:ext cx="7886700" cy="1070339"/>
          </a:xfrm>
        </p:spPr>
        <p:txBody>
          <a:bodyPr anchor="b"/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84069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245475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5491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8852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2645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339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0280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8801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450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60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059" y="1236617"/>
            <a:ext cx="8010253" cy="51197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7A736C73-AD23-48EE-935D-703B86EA92E4}" type="datetimeFigureOut">
              <a:rPr lang="zh-CN" altLang="en-US" smtClean="0"/>
              <a:t>2017/6/6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A02F3EF1-15D1-4CE9-9807-FA0114C305E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66059" y="371382"/>
            <a:ext cx="7670879" cy="6015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501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57188" indent="-35718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80000"/>
        <a:buFont typeface="Wingdings 2" panose="05020102010507070707" pitchFamily="18" charset="2"/>
        <a:buChar char="ö"/>
        <a:defRPr sz="20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357188" indent="-357188" algn="l" defTabSz="914400" rtl="0" eaLnBrk="1" latinLnBrk="0" hangingPunct="1">
        <a:lnSpc>
          <a:spcPct val="130000"/>
        </a:lnSpc>
        <a:spcBef>
          <a:spcPts val="0"/>
        </a:spcBef>
        <a:buFont typeface="Calibri" panose="020F0502020204030204" pitchFamily="34" charset="0"/>
        <a:buChar char=" 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043" y="1844824"/>
            <a:ext cx="6815919" cy="2097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31632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dministrator\Desktop\tim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664"/>
            <a:ext cx="7920880" cy="5328592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3017855" y="5734997"/>
            <a:ext cx="29642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天然气</a:t>
            </a:r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取暖器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970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10000_10000&amp;sec=1490712557&amp;di=b7e62b1041afc8aaf5f629d3b5f5da6f&amp;src=http://media.nbcconnecticut.com/images/652*486/solarcapglovethumb537x400291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906" y="297523"/>
            <a:ext cx="7584526" cy="5653498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954398" y="5951021"/>
            <a:ext cx="34275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太阳能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发热服饰</a:t>
            </a:r>
            <a:endParaRPr lang="zh-CN" altLang="en-US" sz="36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06529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timgsa.baidu.com/timg?image&amp;quality=80&amp;size=b9999_10000&amp;sec=1490722814146&amp;di=3e3713e2ba97dbc895a685184053c7b7&amp;imgtype=jpg&amp;src=http%3A%2F%2Fimg0.imgtn.bdimg.com%2Fit%2Fu%3D3891594705%2C1666397349%26fm%3D214%26gp%3D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73" y="620687"/>
            <a:ext cx="8727175" cy="5024983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278858" y="5951021"/>
            <a:ext cx="2501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太阳能</a:t>
            </a:r>
            <a:r>
              <a:rPr lang="zh-CN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制热</a:t>
            </a:r>
            <a:endParaRPr lang="zh-CN" altLang="en-US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154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9999_10000&amp;sec=1494839340630&amp;di=19bb27beaea1297af42552e683790674&amp;imgtype=0&amp;src=http%3A%2F%2Fimg003.hc360.cn%2Fg1%2FM01%2FE8%2F4F%2FwKhQL1LJDKOEI6fjAAAAAIM3ENE570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-243408"/>
            <a:ext cx="6444208" cy="644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903976" y="5445224"/>
            <a:ext cx="250100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红外线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浴</a:t>
            </a:r>
            <a:r>
              <a:rPr lang="zh-CN" altLang="en-US" sz="3600" b="1" smtClean="0">
                <a:latin typeface="楷体" panose="02010609060101010101" pitchFamily="49" charset="-122"/>
                <a:ea typeface="楷体" panose="02010609060101010101" pitchFamily="49" charset="-122"/>
              </a:rPr>
              <a:t>霸</a:t>
            </a: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509563902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1119A01PPBG">
  <a:themeElements>
    <a:clrScheme name="自定义 335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009999"/>
      </a:accent1>
      <a:accent2>
        <a:srgbClr val="358CC1"/>
      </a:accent2>
      <a:accent3>
        <a:srgbClr val="A4C37B"/>
      </a:accent3>
      <a:accent4>
        <a:srgbClr val="B49E4C"/>
      </a:accent4>
      <a:accent5>
        <a:srgbClr val="F73C51"/>
      </a:accent5>
      <a:accent6>
        <a:srgbClr val="FFC000"/>
      </a:accent6>
      <a:hlink>
        <a:srgbClr val="00B0F0"/>
      </a:hlink>
      <a:folHlink>
        <a:srgbClr val="AFB2B4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A000120150128A04PPBG</Template>
  <TotalTime>37</TotalTime>
  <Words>11</Words>
  <Application>Microsoft Office PowerPoint</Application>
  <PresentationFormat>全屏显示(4:3)</PresentationFormat>
  <Paragraphs>4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A000120141119A01PPBG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8</cp:revision>
  <dcterms:created xsi:type="dcterms:W3CDTF">2017-03-28T14:41:43Z</dcterms:created>
  <dcterms:modified xsi:type="dcterms:W3CDTF">2017-06-06T09:29:03Z</dcterms:modified>
</cp:coreProperties>
</file>