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  <p:sldId id="259" r:id="rId4"/>
    <p:sldId id="260" r:id="rId5"/>
    <p:sldId id="261" r:id="rId6"/>
  </p:sldIdLst>
  <p:sldSz cx="9144000" cy="6858000" type="screen4x3"/>
  <p:notesSz cx="6858000" cy="9144000"/>
  <p:photoAlbum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101" d="100"/>
          <a:sy n="101" d="100"/>
        </p:scale>
        <p:origin x="-1596" y="-9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448E2F-F1CF-459A-80E4-3A78016FFC7B}" type="datetimeFigureOut">
              <a:rPr lang="zh-CN" altLang="en-US" smtClean="0"/>
              <a:t>2017/6/8 Thursday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3586CE-121F-4827-8240-40668878BCC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4163733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448E2F-F1CF-459A-80E4-3A78016FFC7B}" type="datetimeFigureOut">
              <a:rPr lang="zh-CN" altLang="en-US" smtClean="0"/>
              <a:t>2017/6/8 Thursday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3586CE-121F-4827-8240-40668878BCC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8472534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448E2F-F1CF-459A-80E4-3A78016FFC7B}" type="datetimeFigureOut">
              <a:rPr lang="zh-CN" altLang="en-US" smtClean="0"/>
              <a:t>2017/6/8 Thursday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3586CE-121F-4827-8240-40668878BCC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9153089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448E2F-F1CF-459A-80E4-3A78016FFC7B}" type="datetimeFigureOut">
              <a:rPr lang="zh-CN" altLang="en-US" smtClean="0"/>
              <a:t>2017/6/8 Thursday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3586CE-121F-4827-8240-40668878BCC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1815374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448E2F-F1CF-459A-80E4-3A78016FFC7B}" type="datetimeFigureOut">
              <a:rPr lang="zh-CN" altLang="en-US" smtClean="0"/>
              <a:t>2017/6/8 Thursday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3586CE-121F-4827-8240-40668878BCC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1079969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448E2F-F1CF-459A-80E4-3A78016FFC7B}" type="datetimeFigureOut">
              <a:rPr lang="zh-CN" altLang="en-US" smtClean="0"/>
              <a:t>2017/6/8 Thursday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3586CE-121F-4827-8240-40668878BCC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8198326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448E2F-F1CF-459A-80E4-3A78016FFC7B}" type="datetimeFigureOut">
              <a:rPr lang="zh-CN" altLang="en-US" smtClean="0"/>
              <a:t>2017/6/8 Thursday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3586CE-121F-4827-8240-40668878BCC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1309823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448E2F-F1CF-459A-80E4-3A78016FFC7B}" type="datetimeFigureOut">
              <a:rPr lang="zh-CN" altLang="en-US" smtClean="0"/>
              <a:t>2017/6/8 Thursday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3586CE-121F-4827-8240-40668878BCC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4618984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448E2F-F1CF-459A-80E4-3A78016FFC7B}" type="datetimeFigureOut">
              <a:rPr lang="zh-CN" altLang="en-US" smtClean="0"/>
              <a:t>2017/6/8 Thursday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3586CE-121F-4827-8240-40668878BCC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1223650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448E2F-F1CF-459A-80E4-3A78016FFC7B}" type="datetimeFigureOut">
              <a:rPr lang="zh-CN" altLang="en-US" smtClean="0"/>
              <a:t>2017/6/8 Thursday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3586CE-121F-4827-8240-40668878BCC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9813982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448E2F-F1CF-459A-80E4-3A78016FFC7B}" type="datetimeFigureOut">
              <a:rPr lang="zh-CN" altLang="en-US" smtClean="0"/>
              <a:t>2017/6/8 Thursday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3586CE-121F-4827-8240-40668878BCC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9718633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C448E2F-F1CF-459A-80E4-3A78016FFC7B}" type="datetimeFigureOut">
              <a:rPr lang="zh-CN" altLang="en-US" smtClean="0"/>
              <a:t>2017/6/8 Thursday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E3586CE-121F-4827-8240-40668878BCC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4936262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 descr="12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81264004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 descr="13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77676832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 descr="14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587" y="0"/>
            <a:ext cx="9145588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26961773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 descr="15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67738426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 descr="16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05661653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</TotalTime>
  <Words>0</Words>
  <Application>Microsoft Office PowerPoint</Application>
  <PresentationFormat>全屏显示(4:3)</PresentationFormat>
  <Paragraphs>0</Paragraphs>
  <Slides>5</Slides>
  <Notes>0</Notes>
  <HiddenSlides>0</HiddenSlides>
  <MMClips>0</MMClips>
  <ScaleCrop>false</ScaleCrop>
  <HeadingPairs>
    <vt:vector size="4" baseType="variant">
      <vt:variant>
        <vt:lpstr>主题</vt:lpstr>
      </vt:variant>
      <vt:variant>
        <vt:i4>1</vt:i4>
      </vt:variant>
      <vt:variant>
        <vt:lpstr>幻灯片标题</vt:lpstr>
      </vt:variant>
      <vt:variant>
        <vt:i4>5</vt:i4>
      </vt:variant>
    </vt:vector>
  </HeadingPairs>
  <TitlesOfParts>
    <vt:vector size="6" baseType="lpstr">
      <vt:lpstr>Office 主题​​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微软中国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Administrator</dc:creator>
  <cp:lastModifiedBy>Administrator</cp:lastModifiedBy>
  <cp:revision>1</cp:revision>
  <dcterms:created xsi:type="dcterms:W3CDTF">2017-06-08T14:34:19Z</dcterms:created>
  <dcterms:modified xsi:type="dcterms:W3CDTF">2017-06-08T14:35:55Z</dcterms:modified>
</cp:coreProperties>
</file>