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4" r:id="rId4"/>
    <p:sldId id="271" r:id="rId5"/>
    <p:sldId id="272" r:id="rId6"/>
    <p:sldId id="273" r:id="rId7"/>
    <p:sldId id="275" r:id="rId8"/>
    <p:sldId id="276" r:id="rId9"/>
    <p:sldId id="277" r:id="rId10"/>
    <p:sldId id="278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99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718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581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7398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6875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2614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309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390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769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67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158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07092-858E-40C1-A41B-3827A863E215}" type="datetimeFigureOut">
              <a:rPr lang="zh-CN" altLang="en-US" smtClean="0"/>
              <a:t>2017/4/20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F4125-DC54-42A9-9120-52140D90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2035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pic4.nipic.com/20091213/197717_122244011866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ln>
            <a:noFill/>
          </a:ln>
        </p:spPr>
        <p:txBody>
          <a:bodyPr>
            <a:normAutofit/>
          </a:bodyPr>
          <a:lstStyle/>
          <a:p>
            <a:r>
              <a:rPr lang="zh-CN" altLang="en-US" sz="7200" b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年 夜 饭</a:t>
            </a:r>
            <a:endParaRPr lang="zh-CN" altLang="en-US" sz="7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06588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tor\桌面\4685840_232454611186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96"/>
          <a:stretch/>
        </p:blipFill>
        <p:spPr bwMode="auto">
          <a:xfrm>
            <a:off x="827584" y="404664"/>
            <a:ext cx="7776864" cy="55937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958188" y="609329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黑体" pitchFamily="2" charset="-122"/>
                <a:ea typeface="黑体" pitchFamily="2" charset="-122"/>
              </a:rPr>
              <a:t>饺  子</a:t>
            </a:r>
            <a:endParaRPr lang="zh-CN" altLang="en-US" sz="2800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7940775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pic32.nipic.com/20130901/13492889_111227876000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75"/>
          <a:stretch/>
        </p:blipFill>
        <p:spPr bwMode="auto">
          <a:xfrm>
            <a:off x="323528" y="432048"/>
            <a:ext cx="8552047" cy="5385197"/>
          </a:xfrm>
          <a:prstGeom prst="rect">
            <a:avLst/>
          </a:prstGeom>
          <a:ln w="5715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851920" y="6053226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四喜丸子</a:t>
            </a:r>
          </a:p>
        </p:txBody>
      </p:sp>
    </p:spTree>
    <p:extLst>
      <p:ext uri="{BB962C8B-B14F-4D97-AF65-F5344CB8AC3E}">
        <p14:creationId xmlns:p14="http://schemas.microsoft.com/office/powerpoint/2010/main" val="2793154705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pic17.nipic.com/20110812/7530249_095623666000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47"/>
          <a:stretch/>
        </p:blipFill>
        <p:spPr bwMode="auto">
          <a:xfrm>
            <a:off x="310003" y="481339"/>
            <a:ext cx="8613111" cy="53851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矩形 3"/>
          <p:cNvSpPr/>
          <p:nvPr/>
        </p:nvSpPr>
        <p:spPr>
          <a:xfrm>
            <a:off x="3707904" y="6021288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蜜汁叉烧肉</a:t>
            </a:r>
          </a:p>
        </p:txBody>
      </p:sp>
    </p:spTree>
    <p:extLst>
      <p:ext uri="{BB962C8B-B14F-4D97-AF65-F5344CB8AC3E}">
        <p14:creationId xmlns:p14="http://schemas.microsoft.com/office/powerpoint/2010/main" val="37428461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pic29.nipic.com/20130504/10873928_141900276180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03"/>
          <a:stretch/>
        </p:blipFill>
        <p:spPr bwMode="auto">
          <a:xfrm>
            <a:off x="467544" y="476672"/>
            <a:ext cx="8061939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4030196" y="594928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黑体" pitchFamily="2" charset="-122"/>
                <a:ea typeface="黑体" pitchFamily="2" charset="-122"/>
              </a:rPr>
              <a:t>红烧鱼</a:t>
            </a:r>
            <a:endParaRPr lang="zh-CN" altLang="en-US" sz="2800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94417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pic41.nipic.com/20140520/10201869_154944219000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4"/>
          <a:stretch/>
        </p:blipFill>
        <p:spPr bwMode="auto">
          <a:xfrm>
            <a:off x="539551" y="476672"/>
            <a:ext cx="8184189" cy="518457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154591" y="5877272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白灼虾</a:t>
            </a:r>
          </a:p>
        </p:txBody>
      </p:sp>
    </p:spTree>
    <p:extLst>
      <p:ext uri="{BB962C8B-B14F-4D97-AF65-F5344CB8AC3E}">
        <p14:creationId xmlns:p14="http://schemas.microsoft.com/office/powerpoint/2010/main" val="965720580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ic51.nipic.com/file/20141021/10688781_160545780000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77"/>
          <a:stretch/>
        </p:blipFill>
        <p:spPr bwMode="auto">
          <a:xfrm>
            <a:off x="611560" y="687445"/>
            <a:ext cx="8100476" cy="515565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923928" y="6093296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冰糖肘子</a:t>
            </a:r>
          </a:p>
        </p:txBody>
      </p:sp>
    </p:spTree>
    <p:extLst>
      <p:ext uri="{BB962C8B-B14F-4D97-AF65-F5344CB8AC3E}">
        <p14:creationId xmlns:p14="http://schemas.microsoft.com/office/powerpoint/2010/main" val="4017666979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.nipic.com/2008-03-24/200832418035269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62"/>
          <a:stretch/>
        </p:blipFill>
        <p:spPr bwMode="auto">
          <a:xfrm>
            <a:off x="539553" y="188640"/>
            <a:ext cx="7992888" cy="571515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905055" y="609329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黑体" pitchFamily="2" charset="-122"/>
                <a:ea typeface="黑体" pitchFamily="2" charset="-122"/>
              </a:rPr>
              <a:t>八宝饭</a:t>
            </a:r>
            <a:endParaRPr lang="zh-CN" altLang="en-US" sz="2800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0011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timgsa.baidu.com/timg?image&amp;quality=80&amp;size=b9999_10000&amp;sec=1492687469453&amp;di=3c1a1e2e4ef4851fbc8d41d2745ee924&amp;imgtype=0&amp;src=http%3A%2F%2Fimg17.3lian.com%2Fd%2Ffile%2F201701%2F09%2F6d0f09eb1e7c19d5f54f0e981e1971c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97" y="692696"/>
            <a:ext cx="8704000" cy="4896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3894204" y="585265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黑体" pitchFamily="2" charset="-122"/>
                <a:ea typeface="黑体" pitchFamily="2" charset="-122"/>
              </a:rPr>
              <a:t>年夜饭</a:t>
            </a:r>
            <a:endParaRPr lang="zh-CN" altLang="en-US" sz="2800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413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timgsa.baidu.com/timg?image&amp;quality=80&amp;size=b9999_10000&amp;sec=1492687540122&amp;di=7076ae9a3d06a0796aa8cc6c5f6f4162&amp;imgtype=0&amp;src=http%3A%2F%2Fimg17.3lian.com%2Fd%2Ffile%2F201701%2F09%2F52d72fcc8cf7fa878fff4ffda7848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69" y="692696"/>
            <a:ext cx="8576953" cy="482453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894204" y="585265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黑体" pitchFamily="2" charset="-122"/>
                <a:ea typeface="黑体" pitchFamily="2" charset="-122"/>
              </a:rPr>
              <a:t>年夜饭</a:t>
            </a:r>
            <a:endParaRPr lang="zh-CN" altLang="en-US" sz="2800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3685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22</Words>
  <Application>Microsoft Office PowerPoint</Application>
  <PresentationFormat>全屏显示(4:3)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主题​​</vt:lpstr>
      <vt:lpstr>年 夜 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Administrator</cp:lastModifiedBy>
  <cp:revision>16</cp:revision>
  <dcterms:created xsi:type="dcterms:W3CDTF">2016-08-30T11:12:04Z</dcterms:created>
  <dcterms:modified xsi:type="dcterms:W3CDTF">2017-04-20T08:41:24Z</dcterms:modified>
</cp:coreProperties>
</file>