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2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846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673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1640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076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76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102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939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364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898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876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BCE16-CF6C-4924-8EAF-E69A78B15A8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40618-E19D-47D5-9FB0-2F85B29B86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407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0488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1400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7971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98354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1847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2017-06-08T14:35:18Z</dcterms:created>
  <dcterms:modified xsi:type="dcterms:W3CDTF">2017-06-08T14:35:41Z</dcterms:modified>
</cp:coreProperties>
</file>