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3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3" r:id="rId28"/>
    <p:sldId id="284" r:id="rId29"/>
    <p:sldId id="285" r:id="rId30"/>
    <p:sldId id="286" r:id="rId31"/>
    <p:sldId id="287" r:id="rId32"/>
    <p:sldId id="288" r:id="rId33"/>
    <p:sldId id="289" r:id="rId3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FDF44D-765F-46E4-8C2D-6CA235A4406F}" type="datetimeFigureOut">
              <a:rPr lang="zh-CN" altLang="en-US" smtClean="0"/>
              <a:t>2012-06-28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E968D-7E4D-4D43-8717-4943D9CA81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 descr="不一样的小豆豆封面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1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3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4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29713" cy="6858000"/>
          </a:xfr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2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30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3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3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 descr="不一样的小豆豆内文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0</Words>
  <Application>Microsoft Office PowerPoint</Application>
  <PresentationFormat>全屏显示(4:3)</PresentationFormat>
  <Paragraphs>0</Paragraphs>
  <Slides>33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3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</vt:vector>
  </TitlesOfParts>
  <Company>微软中国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微软用户</dc:creator>
  <cp:lastModifiedBy>微软用户</cp:lastModifiedBy>
  <cp:revision>2</cp:revision>
  <dcterms:created xsi:type="dcterms:W3CDTF">2012-06-28T06:31:34Z</dcterms:created>
  <dcterms:modified xsi:type="dcterms:W3CDTF">2012-06-28T06:45:18Z</dcterms:modified>
</cp:coreProperties>
</file>