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72584E-BC44-4A99-8A96-54ACCDACC85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58578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FB598A-EE7B-43EB-A1D9-C150F482941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67958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76D148-E1D9-4EF6-9868-F7BBB98F3A2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24427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9CB610-CF10-45EC-B8D3-CA58A4CD418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18327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1D1B9-5F1C-4506-8838-766917B8CCA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9730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787D0-2514-4E37-A724-2F4386CE341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2211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143A3-8D61-4109-96D8-ECFC0C2855C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44379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B1B58-D1F0-48DF-800F-AEC58C5879C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2221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1307A-C2FC-48EB-B46F-D1F214D679B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59053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9B82A-EF6C-4E55-9E33-7A62897B80B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25363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CDBE0-B798-4832-90C2-081188D7A0C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4470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2DE401-90CE-4D72-9F43-7E0FAE35D6C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union.dangdang.com/transfer/transfer.aspx?from=P-266450&amp;backurl=http://product.dangdang.com/product.aspx?product_id=2003961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23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8575"/>
            <a:ext cx="7324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23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44450"/>
            <a:ext cx="7432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DSCF23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7700"/>
            <a:ext cx="9144000" cy="423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DSCF23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9144000" cy="429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DSCF23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1773238"/>
            <a:ext cx="9140826" cy="432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DSCF23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773238"/>
            <a:ext cx="9144000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DSCF23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727200"/>
            <a:ext cx="9144000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DSCF23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773238"/>
            <a:ext cx="9144000" cy="429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DSCF23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844675"/>
            <a:ext cx="9144000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DSCF23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773238"/>
            <a:ext cx="9144000" cy="433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DSCF23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905000"/>
            <a:ext cx="9144000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000">
                <a:hlinkClick r:id="rId2"/>
              </a:rPr>
              <a:t>免运费正版特价购买本书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DSCF23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811338"/>
            <a:ext cx="9144000" cy="428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DSCF238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7227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11</Words>
  <Characters>0</Characters>
  <Application>Microsoft Office PowerPoint</Application>
  <DocSecurity>0</DocSecurity>
  <PresentationFormat>全屏显示(4:3)</PresentationFormat>
  <Lines>0</Lines>
  <Paragraphs>1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免运费正版特价购买本书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yangl</dc:creator>
  <cp:lastModifiedBy>liziwen</cp:lastModifiedBy>
  <cp:revision>1</cp:revision>
  <cp:lastPrinted>1899-12-30T00:00:00Z</cp:lastPrinted>
  <dcterms:created xsi:type="dcterms:W3CDTF">2009-09-06T21:45:18Z</dcterms:created>
  <dcterms:modified xsi:type="dcterms:W3CDTF">2017-07-24T06:53:39Z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