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7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CA7E1C-6FCB-44A3-9289-C237D07576D7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776757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D6399B-4E01-4300-8D57-1050664DBC8D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081097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E038C5-283F-462E-A2AA-CF6D5DABB35C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225740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359DE5-66ED-42CC-B76C-F6BB0AD50540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863681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211DAC-9633-47C8-90A5-D40998669C8C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916612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15BFB2-4241-4F9C-957E-E8D9E2EDD793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721631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3890C4-6A10-4907-ABB2-FBD872A9A201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763178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E2B548-3E90-4091-9CDA-A71D9DCC5913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975386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DC9E6C-6672-4705-9C16-942265AFB272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525699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2B7C65-D6CF-4EA0-BB32-5ECDEA89534E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43698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7D9557-E0B4-4352-937E-657E0DE9F686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70760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96F3911-2773-48F3-B368-650FF2A6DE6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union.dangdang.com/transfer/transfer.aspx?from=P-266450&amp;backurl=http://product.dangdang.com/product.aspx?product_id=20039611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5vyk.5d6d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DSCF24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-25400"/>
            <a:ext cx="7394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DSCF24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-25400"/>
            <a:ext cx="7267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DSCF24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701800"/>
            <a:ext cx="914400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DSCF24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1773238"/>
            <a:ext cx="9144000" cy="432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DSCF24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95475"/>
            <a:ext cx="9144000" cy="419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DSCF24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4675"/>
            <a:ext cx="9144000" cy="426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DSCF24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1811338"/>
            <a:ext cx="9144000" cy="428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DSCF24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743075"/>
            <a:ext cx="9144000" cy="434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DSCF24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73238"/>
            <a:ext cx="9144000" cy="431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DSCF24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827213"/>
            <a:ext cx="9144000" cy="426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DSCF24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773238"/>
            <a:ext cx="9144000" cy="431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sz="4000">
                <a:hlinkClick r:id="rId2"/>
              </a:rPr>
              <a:t>免运费正版特价购买本书</a:t>
            </a:r>
            <a:endParaRPr lang="zh-CN" altLang="zh-CN" sz="400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DSCF24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1773238"/>
            <a:ext cx="9144000" cy="429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DSCF2433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575" y="-25400"/>
            <a:ext cx="7151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11</Words>
  <Characters>0</Characters>
  <Application>Microsoft Office PowerPoint</Application>
  <DocSecurity>0</DocSecurity>
  <PresentationFormat>全屏显示(4:3)</PresentationFormat>
  <Lines>0</Lines>
  <Paragraphs>1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7" baseType="lpstr">
      <vt:lpstr>Arial</vt:lpstr>
      <vt:lpstr>宋体</vt:lpstr>
      <vt:lpstr>Wingdings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免运费正版特价购买本书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yangl</dc:creator>
  <cp:lastModifiedBy>liziwen</cp:lastModifiedBy>
  <cp:revision>1</cp:revision>
  <cp:lastPrinted>1899-12-30T00:00:00Z</cp:lastPrinted>
  <dcterms:created xsi:type="dcterms:W3CDTF">2009-09-09T22:38:07Z</dcterms:created>
  <dcterms:modified xsi:type="dcterms:W3CDTF">2017-07-24T06:54:31Z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