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PMingLiU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2073EF-F0E5-44C8-BC45-9C1A2D88CE2B}" type="slidenum">
              <a:rPr lang="zh-CN" altLang="zh-TW"/>
              <a:pPr/>
              <a:t>‹#›</a:t>
            </a:fld>
            <a:endParaRPr lang="zh-CN" altLang="zh-TW"/>
          </a:p>
        </p:txBody>
      </p:sp>
    </p:spTree>
    <p:extLst>
      <p:ext uri="{BB962C8B-B14F-4D97-AF65-F5344CB8AC3E}">
        <p14:creationId xmlns:p14="http://schemas.microsoft.com/office/powerpoint/2010/main" val="3999400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77F5A0-E19C-496C-ACE4-A75B4EEAD42A}" type="slidenum">
              <a:rPr lang="zh-CN" altLang="zh-TW"/>
              <a:pPr/>
              <a:t>‹#›</a:t>
            </a:fld>
            <a:endParaRPr lang="zh-CN" altLang="zh-TW"/>
          </a:p>
        </p:txBody>
      </p:sp>
    </p:spTree>
    <p:extLst>
      <p:ext uri="{BB962C8B-B14F-4D97-AF65-F5344CB8AC3E}">
        <p14:creationId xmlns:p14="http://schemas.microsoft.com/office/powerpoint/2010/main" val="2603121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AAE082-3092-4BDB-BA1D-806D581D0FB7}" type="slidenum">
              <a:rPr lang="zh-CN" altLang="zh-TW"/>
              <a:pPr/>
              <a:t>‹#›</a:t>
            </a:fld>
            <a:endParaRPr lang="zh-CN" altLang="zh-TW"/>
          </a:p>
        </p:txBody>
      </p:sp>
    </p:spTree>
    <p:extLst>
      <p:ext uri="{BB962C8B-B14F-4D97-AF65-F5344CB8AC3E}">
        <p14:creationId xmlns:p14="http://schemas.microsoft.com/office/powerpoint/2010/main" val="3255531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7B28F0-D0C2-4F2B-B3AE-A6AA7CC8F649}" type="slidenum">
              <a:rPr lang="zh-CN" altLang="zh-TW"/>
              <a:pPr/>
              <a:t>‹#›</a:t>
            </a:fld>
            <a:endParaRPr lang="zh-CN" altLang="zh-TW"/>
          </a:p>
        </p:txBody>
      </p:sp>
    </p:spTree>
    <p:extLst>
      <p:ext uri="{BB962C8B-B14F-4D97-AF65-F5344CB8AC3E}">
        <p14:creationId xmlns:p14="http://schemas.microsoft.com/office/powerpoint/2010/main" val="2090468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2F4804-DE7D-4FE5-927E-C4B3EEEDE060}" type="slidenum">
              <a:rPr lang="zh-CN" altLang="zh-TW"/>
              <a:pPr/>
              <a:t>‹#›</a:t>
            </a:fld>
            <a:endParaRPr lang="zh-CN" altLang="zh-TW"/>
          </a:p>
        </p:txBody>
      </p:sp>
    </p:spTree>
    <p:extLst>
      <p:ext uri="{BB962C8B-B14F-4D97-AF65-F5344CB8AC3E}">
        <p14:creationId xmlns:p14="http://schemas.microsoft.com/office/powerpoint/2010/main" val="2338951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8CEBF3-B6F2-4686-B029-EDEA048C03A2}" type="slidenum">
              <a:rPr lang="zh-CN" altLang="zh-TW"/>
              <a:pPr/>
              <a:t>‹#›</a:t>
            </a:fld>
            <a:endParaRPr lang="zh-CN" altLang="zh-TW"/>
          </a:p>
        </p:txBody>
      </p:sp>
    </p:spTree>
    <p:extLst>
      <p:ext uri="{BB962C8B-B14F-4D97-AF65-F5344CB8AC3E}">
        <p14:creationId xmlns:p14="http://schemas.microsoft.com/office/powerpoint/2010/main" val="2699948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20F0B-26AC-43E7-A4C9-FB94F0AA4B06}" type="slidenum">
              <a:rPr lang="zh-CN" altLang="zh-TW"/>
              <a:pPr/>
              <a:t>‹#›</a:t>
            </a:fld>
            <a:endParaRPr lang="zh-CN" altLang="zh-TW"/>
          </a:p>
        </p:txBody>
      </p:sp>
    </p:spTree>
    <p:extLst>
      <p:ext uri="{BB962C8B-B14F-4D97-AF65-F5344CB8AC3E}">
        <p14:creationId xmlns:p14="http://schemas.microsoft.com/office/powerpoint/2010/main" val="2244291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F3D01D-3449-4BFD-B8DC-922EF68C10EA}" type="slidenum">
              <a:rPr lang="zh-CN" altLang="zh-TW"/>
              <a:pPr/>
              <a:t>‹#›</a:t>
            </a:fld>
            <a:endParaRPr lang="zh-CN" altLang="zh-TW"/>
          </a:p>
        </p:txBody>
      </p:sp>
    </p:spTree>
    <p:extLst>
      <p:ext uri="{BB962C8B-B14F-4D97-AF65-F5344CB8AC3E}">
        <p14:creationId xmlns:p14="http://schemas.microsoft.com/office/powerpoint/2010/main" val="2431797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A7391-3FCF-44E6-BCB8-276939A323CF}" type="slidenum">
              <a:rPr lang="zh-CN" altLang="zh-TW"/>
              <a:pPr/>
              <a:t>‹#›</a:t>
            </a:fld>
            <a:endParaRPr lang="zh-CN" altLang="zh-TW"/>
          </a:p>
        </p:txBody>
      </p:sp>
    </p:spTree>
    <p:extLst>
      <p:ext uri="{BB962C8B-B14F-4D97-AF65-F5344CB8AC3E}">
        <p14:creationId xmlns:p14="http://schemas.microsoft.com/office/powerpoint/2010/main" val="2456091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62B39-D4F3-4BD9-A877-78D113D3D7AD}" type="slidenum">
              <a:rPr lang="zh-CN" altLang="zh-TW"/>
              <a:pPr/>
              <a:t>‹#›</a:t>
            </a:fld>
            <a:endParaRPr lang="zh-CN" altLang="zh-TW"/>
          </a:p>
        </p:txBody>
      </p:sp>
    </p:spTree>
    <p:extLst>
      <p:ext uri="{BB962C8B-B14F-4D97-AF65-F5344CB8AC3E}">
        <p14:creationId xmlns:p14="http://schemas.microsoft.com/office/powerpoint/2010/main" val="1769310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TW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824368-1281-4B9B-89DF-2D3FC2516BDC}" type="slidenum">
              <a:rPr lang="zh-CN" altLang="zh-TW"/>
              <a:pPr/>
              <a:t>‹#›</a:t>
            </a:fld>
            <a:endParaRPr lang="zh-CN" altLang="zh-TW"/>
          </a:p>
        </p:txBody>
      </p:sp>
    </p:spTree>
    <p:extLst>
      <p:ext uri="{BB962C8B-B14F-4D97-AF65-F5344CB8AC3E}">
        <p14:creationId xmlns:p14="http://schemas.microsoft.com/office/powerpoint/2010/main" val="482492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zh-CN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zh-CN" smtClean="0"/>
              <a:t>按一下以編輯母片</a:t>
            </a:r>
          </a:p>
          <a:p>
            <a:pPr lvl="1"/>
            <a:r>
              <a:rPr lang="zh-TW" altLang="zh-CN" smtClean="0"/>
              <a:t>第二層</a:t>
            </a:r>
          </a:p>
          <a:p>
            <a:pPr lvl="2"/>
            <a:r>
              <a:rPr lang="zh-TW" altLang="zh-CN" smtClean="0"/>
              <a:t>第三層</a:t>
            </a:r>
          </a:p>
          <a:p>
            <a:pPr lvl="3"/>
            <a:r>
              <a:rPr lang="zh-TW" altLang="zh-CN" smtClean="0"/>
              <a:t>第四層</a:t>
            </a:r>
          </a:p>
          <a:p>
            <a:pPr lvl="4"/>
            <a:r>
              <a:rPr lang="zh-TW" altLang="zh-CN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C7A704-728F-4D62-B896-F9CD40EE439D}" type="slidenum">
              <a:rPr lang="zh-CN" altLang="zh-TW"/>
              <a:pPr/>
              <a:t>‹#›</a:t>
            </a:fld>
            <a:endParaRPr lang="zh-CN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PMingLiU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 descr="01"/>
          <p:cNvSpPr>
            <a:spLocks noGrp="1" noChangeAspect="1" noChangeArrowheads="1"/>
          </p:cNvSpPr>
          <p:nvPr/>
        </p:nvSpPr>
        <p:spPr bwMode="auto">
          <a:xfrm>
            <a:off x="957263" y="0"/>
            <a:ext cx="722788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 descr="02"/>
          <p:cNvSpPr>
            <a:spLocks noGrp="1" noChangeAspect="1" noChangeArrowheads="1"/>
          </p:cNvSpPr>
          <p:nvPr/>
        </p:nvSpPr>
        <p:spPr bwMode="auto">
          <a:xfrm>
            <a:off x="965200" y="0"/>
            <a:ext cx="7212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 descr="03"/>
          <p:cNvSpPr>
            <a:spLocks noGrp="1" noChangeAspect="1" noChangeArrowheads="1"/>
          </p:cNvSpPr>
          <p:nvPr/>
        </p:nvSpPr>
        <p:spPr bwMode="auto">
          <a:xfrm>
            <a:off x="965200" y="0"/>
            <a:ext cx="7212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 descr="04"/>
          <p:cNvSpPr>
            <a:spLocks noGrp="1" noChangeAspect="1" noChangeArrowheads="1"/>
          </p:cNvSpPr>
          <p:nvPr/>
        </p:nvSpPr>
        <p:spPr bwMode="auto">
          <a:xfrm>
            <a:off x="965200" y="0"/>
            <a:ext cx="7212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 descr="图片5"/>
          <p:cNvSpPr>
            <a:spLocks noGrp="1" noChangeAspect="1" noChangeArrowheads="1"/>
          </p:cNvSpPr>
          <p:nvPr/>
        </p:nvSpPr>
        <p:spPr bwMode="auto">
          <a:xfrm>
            <a:off x="965200" y="0"/>
            <a:ext cx="7212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4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 descr="06"/>
          <p:cNvSpPr>
            <a:spLocks noGrp="1" noChangeAspect="1" noChangeArrowheads="1"/>
          </p:cNvSpPr>
          <p:nvPr/>
        </p:nvSpPr>
        <p:spPr bwMode="auto">
          <a:xfrm>
            <a:off x="965200" y="0"/>
            <a:ext cx="7212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 descr="07"/>
          <p:cNvSpPr>
            <a:spLocks noGrp="1" noChangeAspect="1" noChangeArrowheads="1"/>
          </p:cNvSpPr>
          <p:nvPr/>
        </p:nvSpPr>
        <p:spPr bwMode="auto">
          <a:xfrm>
            <a:off x="965200" y="0"/>
            <a:ext cx="7212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 descr="08"/>
          <p:cNvSpPr>
            <a:spLocks noGrp="1" noChangeAspect="1" noChangeArrowheads="1"/>
          </p:cNvSpPr>
          <p:nvPr/>
        </p:nvSpPr>
        <p:spPr bwMode="auto">
          <a:xfrm>
            <a:off x="965200" y="0"/>
            <a:ext cx="7212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 descr="09"/>
          <p:cNvSpPr>
            <a:spLocks noGrp="1" noChangeAspect="1" noChangeArrowheads="1"/>
          </p:cNvSpPr>
          <p:nvPr/>
        </p:nvSpPr>
        <p:spPr bwMode="auto">
          <a:xfrm>
            <a:off x="965200" y="0"/>
            <a:ext cx="7212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 descr="图片10"/>
          <p:cNvSpPr>
            <a:spLocks noGrp="1" noChangeAspect="1" noChangeArrowheads="1"/>
          </p:cNvSpPr>
          <p:nvPr/>
        </p:nvSpPr>
        <p:spPr bwMode="auto">
          <a:xfrm>
            <a:off x="965200" y="0"/>
            <a:ext cx="7212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4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 descr="11"/>
          <p:cNvSpPr>
            <a:spLocks noGrp="1" noChangeAspect="1" noChangeArrowheads="1"/>
          </p:cNvSpPr>
          <p:nvPr/>
        </p:nvSpPr>
        <p:spPr bwMode="auto">
          <a:xfrm>
            <a:off x="965200" y="0"/>
            <a:ext cx="7212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 descr="12"/>
          <p:cNvSpPr>
            <a:spLocks noGrp="1" noChangeAspect="1" noChangeArrowheads="1"/>
          </p:cNvSpPr>
          <p:nvPr/>
        </p:nvSpPr>
        <p:spPr bwMode="auto">
          <a:xfrm>
            <a:off x="965200" y="0"/>
            <a:ext cx="7212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 descr="13"/>
          <p:cNvSpPr>
            <a:spLocks noGrp="1" noChangeAspect="1" noChangeArrowheads="1"/>
          </p:cNvSpPr>
          <p:nvPr/>
        </p:nvSpPr>
        <p:spPr bwMode="auto">
          <a:xfrm>
            <a:off x="965200" y="0"/>
            <a:ext cx="7212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 descr="14"/>
          <p:cNvSpPr>
            <a:spLocks noGrp="1" noChangeAspect="1" noChangeArrowheads="1"/>
          </p:cNvSpPr>
          <p:nvPr/>
        </p:nvSpPr>
        <p:spPr bwMode="auto">
          <a:xfrm>
            <a:off x="1000125" y="0"/>
            <a:ext cx="71421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 descr="15"/>
          <p:cNvSpPr>
            <a:spLocks noGrp="1" noChangeAspect="1" noChangeArrowheads="1"/>
          </p:cNvSpPr>
          <p:nvPr/>
        </p:nvSpPr>
        <p:spPr bwMode="auto">
          <a:xfrm>
            <a:off x="1000125" y="0"/>
            <a:ext cx="71421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 descr="16"/>
          <p:cNvSpPr>
            <a:spLocks noGrp="1" noChangeAspect="1" noChangeArrowheads="1"/>
          </p:cNvSpPr>
          <p:nvPr/>
        </p:nvSpPr>
        <p:spPr bwMode="auto">
          <a:xfrm>
            <a:off x="1000125" y="0"/>
            <a:ext cx="71421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 descr="17"/>
          <p:cNvSpPr>
            <a:spLocks noGrp="1" noChangeAspect="1" noChangeArrowheads="1"/>
          </p:cNvSpPr>
          <p:nvPr/>
        </p:nvSpPr>
        <p:spPr bwMode="auto">
          <a:xfrm>
            <a:off x="1000125" y="0"/>
            <a:ext cx="71421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 descr="图片18"/>
          <p:cNvSpPr>
            <a:spLocks noGrp="1" noChangeAspect="1" noChangeArrowheads="1"/>
          </p:cNvSpPr>
          <p:nvPr/>
        </p:nvSpPr>
        <p:spPr bwMode="auto">
          <a:xfrm>
            <a:off x="1000125" y="0"/>
            <a:ext cx="71421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6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 descr="19"/>
          <p:cNvSpPr>
            <a:spLocks noGrp="1" noChangeAspect="1" noChangeArrowheads="1"/>
          </p:cNvSpPr>
          <p:nvPr/>
        </p:nvSpPr>
        <p:spPr bwMode="auto">
          <a:xfrm>
            <a:off x="1000125" y="0"/>
            <a:ext cx="71421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 descr="20"/>
          <p:cNvSpPr>
            <a:spLocks noGrp="1" noChangeAspect="1" noChangeArrowheads="1"/>
          </p:cNvSpPr>
          <p:nvPr/>
        </p:nvSpPr>
        <p:spPr bwMode="auto">
          <a:xfrm>
            <a:off x="1000125" y="0"/>
            <a:ext cx="71421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 descr="21"/>
          <p:cNvSpPr>
            <a:spLocks noGrp="1" noChangeAspect="1" noChangeArrowheads="1"/>
          </p:cNvSpPr>
          <p:nvPr/>
        </p:nvSpPr>
        <p:spPr bwMode="auto">
          <a:xfrm>
            <a:off x="1000125" y="0"/>
            <a:ext cx="71421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 descr="图片22"/>
          <p:cNvSpPr>
            <a:spLocks noGrp="1" noChangeAspect="1" noChangeArrowheads="1"/>
          </p:cNvSpPr>
          <p:nvPr/>
        </p:nvSpPr>
        <p:spPr bwMode="auto">
          <a:xfrm>
            <a:off x="1000125" y="0"/>
            <a:ext cx="71421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6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 descr="23"/>
          <p:cNvSpPr>
            <a:spLocks noGrp="1" noChangeAspect="1" noChangeArrowheads="1"/>
          </p:cNvSpPr>
          <p:nvPr/>
        </p:nvSpPr>
        <p:spPr bwMode="auto">
          <a:xfrm>
            <a:off x="1000125" y="0"/>
            <a:ext cx="71421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 descr="24">
            <a:hlinkClick r:id="rId2" tooltip="绘本在线论坛 www.ppsbook.com"/>
          </p:cNvPr>
          <p:cNvSpPr>
            <a:spLocks noGrp="1" noChangeAspect="1" noChangeArrowheads="1"/>
          </p:cNvSpPr>
          <p:nvPr/>
        </p:nvSpPr>
        <p:spPr bwMode="auto">
          <a:xfrm>
            <a:off x="1000125" y="0"/>
            <a:ext cx="7142163" cy="6858000"/>
          </a:xfrm>
          <a:prstGeom prst="rect">
            <a:avLst/>
          </a:prstGeom>
          <a:blipFill dpi="0" rotWithShape="1">
            <a:blip r:embed="rId3"/>
            <a:srcRect/>
            <a:stretch>
              <a:fillRect r="-22"/>
            </a:stretch>
          </a:blip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PMingLiU"/>
        <a:cs typeface=""/>
      </a:majorFont>
      <a:minorFont>
        <a:latin typeface="Arial"/>
        <a:ea typeface="PMingLiU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9" baseType="lpstr">
      <vt:lpstr>Arial</vt:lpstr>
      <vt:lpstr>宋体</vt:lpstr>
      <vt:lpstr>Wingdings</vt:lpstr>
      <vt:lpstr>PMingLiU</vt:lpstr>
      <vt:lpstr>預設簡報設計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Net School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liziwen</cp:lastModifiedBy>
  <cp:revision>2</cp:revision>
  <cp:lastPrinted>1899-12-30T00:00:00Z</cp:lastPrinted>
  <dcterms:created xsi:type="dcterms:W3CDTF">2009-02-20T09:59:46Z</dcterms:created>
  <dcterms:modified xsi:type="dcterms:W3CDTF">2017-07-24T06:55:42Z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