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01556-3447-490E-8EA3-53E3BD6DA2F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75465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0DD3F3-C5D2-41B3-B580-CE9F13192D4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96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5922E-3872-4515-B62A-DA0D0088488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76983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DF9608-56E9-4008-91D7-B5844C96CAF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25668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26FEA-30FD-441D-B996-8BA0A6F30EF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45481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CEB9CF-220A-45D1-9450-289C2E1BFF2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11799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4CF22-06FF-47B5-9CA5-4B0537517E0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1186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A5D1B5-AB68-49D5-8F1F-F6FFC94689D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05159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89697F-7440-4843-976B-BD8B1D6B40A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26312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2F74E-32F7-4333-8EC0-423E27723B2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74187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4BA4C-B5A5-4A01-B23A-920B7934094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48980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CFD3967-9207-4BCE-98CA-A69FD7366F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nion.dangdang.com/transfer/transfer.aspx?from=P-266450&amp;backurl=http://product.dangdang.com/product.aspx?product_id=2003961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4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44450"/>
            <a:ext cx="735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4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-23813"/>
            <a:ext cx="7372350" cy="685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2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433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24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24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9144000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2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9144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24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75"/>
            <a:ext cx="9144000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24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24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428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24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24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44675"/>
            <a:ext cx="9144000" cy="429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000">
                <a:hlinkClick r:id="rId2"/>
              </a:rPr>
              <a:t>免运费正版特价购买本书</a:t>
            </a:r>
            <a:endParaRPr lang="zh-CN" altLang="zh-CN" sz="400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24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773238"/>
            <a:ext cx="914400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242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28575"/>
            <a:ext cx="7256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11</Words>
  <Characters>0</Characters>
  <Application>Microsoft Office PowerPoint</Application>
  <DocSecurity>0</DocSecurity>
  <PresentationFormat>全屏显示(4:3)</PresentationFormat>
  <Lines>0</Lines>
  <Paragraphs>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免运费正版特价购买本书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yangl</dc:creator>
  <cp:lastModifiedBy>liziwen</cp:lastModifiedBy>
  <cp:revision>1</cp:revision>
  <cp:lastPrinted>1899-12-30T00:00:00Z</cp:lastPrinted>
  <dcterms:created xsi:type="dcterms:W3CDTF">2009-09-08T22:45:01Z</dcterms:created>
  <dcterms:modified xsi:type="dcterms:W3CDTF">2017-07-24T06:55:02Z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