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宋体" charset="-122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宋体" charset="-122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宋体" charset="-122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宋体" charset="-122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787"/>
    <p:restoredTop sz="90929"/>
  </p:normalViewPr>
  <p:slideViewPr>
    <p:cSldViewPr>
      <p:cViewPr varScale="1">
        <p:scale>
          <a:sx n="44" d="100"/>
          <a:sy n="44" d="100"/>
        </p:scale>
        <p:origin x="-13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BA2484-7BD9-4923-8400-7E8FD59837F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71832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476875-D336-41E1-8762-54C92DAE9C3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15074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E0F046-6D0C-4F28-BBED-83551D12DD7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91080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7B8CC6-9900-4CC6-8C11-501C8D42656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24189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A773E3-F743-45B9-B0DE-73C2B46636C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2424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19FE4C-D55E-4FA9-AF5B-A08586AC368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64601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8138BD-965E-4C94-8D5F-39E75F4175B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92406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30E591-6EB3-43FC-AF78-B2B89E6C59D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03470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0C37E-A628-47DE-A67D-7C63DE680FB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67804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E58F8A-CAB5-4B58-8652-BA1F8F36FC4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84274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13271B-7CD2-4419-9DDC-F6FEA6F2E14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455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2D13EC7-66A4-440F-ACC6-6C2ED916F15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e-readingroom\桌面\index.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533400"/>
            <a:ext cx="54102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e-readingroom\桌面\01.htm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3594100" cy="409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5029200" y="1676400"/>
            <a:ext cx="3276600" cy="210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Times New Roman"/>
              </a:rPr>
              <a:t> </a:t>
            </a:r>
            <a:r>
              <a:rPr lang="zh-CN" altLang="en-US">
                <a:latin typeface="宋体" charset="-122"/>
              </a:rPr>
              <a:t>美术课结束了，但是瓦斯蒂还是黏在椅子上不走，她的画纸上一片空白。</a:t>
            </a:r>
            <a:r>
              <a:rPr lang="zh-CN" altLang="en-US"/>
              <a:t> </a:t>
            </a: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e-readingroom\桌面\02.htm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447800"/>
            <a:ext cx="3521075" cy="3592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5105400" y="2362200"/>
            <a:ext cx="3276600" cy="301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瓦斯蒂的老师俯身去看那张白纸。 </a:t>
            </a:r>
            <a:r>
              <a:rPr lang="zh-CN" altLang="en-US">
                <a:latin typeface="Times New Roman"/>
              </a:rPr>
              <a:t>   </a:t>
            </a:r>
            <a:r>
              <a:rPr lang="zh-CN" altLang="en-US">
                <a:latin typeface="宋体" charset="-122"/>
              </a:rPr>
              <a:t> </a:t>
            </a:r>
            <a:r>
              <a:rPr lang="zh-CN" altLang="en-US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啊！一场雪暴中的北极熊，</a:t>
            </a:r>
            <a:r>
              <a:rPr lang="zh-CN" altLang="en-US">
                <a:latin typeface="Times New Roman"/>
              </a:rPr>
              <a:t>”</a:t>
            </a:r>
            <a:r>
              <a:rPr lang="zh-CN" altLang="en-US">
                <a:latin typeface="宋体" charset="-122"/>
              </a:rPr>
              <a:t>她说。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Times New Roman"/>
              </a:rPr>
              <a:t>   </a:t>
            </a:r>
            <a:r>
              <a:rPr lang="zh-CN" altLang="en-US">
                <a:latin typeface="宋体" charset="-122"/>
              </a:rPr>
              <a:t> </a:t>
            </a:r>
            <a:r>
              <a:rPr lang="zh-CN" altLang="en-US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真滑稽！</a:t>
            </a:r>
            <a:r>
              <a:rPr lang="zh-CN" altLang="en-US">
                <a:latin typeface="Times New Roman"/>
              </a:rPr>
              <a:t>”</a:t>
            </a:r>
            <a:r>
              <a:rPr lang="zh-CN" altLang="en-US">
                <a:latin typeface="宋体" charset="-122"/>
              </a:rPr>
              <a:t>瓦斯蒂说。</a:t>
            </a:r>
            <a:r>
              <a:rPr lang="zh-CN" altLang="en-US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我压根就没画！</a:t>
            </a:r>
            <a:r>
              <a:rPr lang="zh-CN" altLang="en-US">
                <a:latin typeface="Times New Roman"/>
              </a:rPr>
              <a:t>”</a:t>
            </a:r>
            <a:endParaRPr lang="zh-CN" altLang="en-US">
              <a:latin typeface="宋体" charset="-122"/>
            </a:endParaRP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e-readingroom\桌面\03.htm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19200"/>
            <a:ext cx="2511425" cy="375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4038600" y="2286000"/>
            <a:ext cx="3352800" cy="17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她的老师笑了。 </a:t>
            </a:r>
            <a:r>
              <a:rPr lang="zh-CN" altLang="en-US">
                <a:latin typeface="Times New Roman"/>
              </a:rPr>
              <a:t>   </a:t>
            </a:r>
            <a:r>
              <a:rPr lang="zh-CN" altLang="en-US">
                <a:latin typeface="宋体" charset="-122"/>
              </a:rPr>
              <a:t> </a:t>
            </a:r>
            <a:r>
              <a:rPr lang="zh-CN" altLang="en-US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随便画个线或点，看它能指引你去哪。</a:t>
            </a:r>
            <a:r>
              <a:rPr lang="zh-CN" altLang="en-US">
                <a:latin typeface="Times New Roman"/>
              </a:rPr>
              <a:t>”</a:t>
            </a:r>
            <a:endParaRPr lang="zh-CN" altLang="en-US">
              <a:latin typeface="宋体" charset="-122"/>
            </a:endParaRP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e-readingroom\桌面\04.htm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47800"/>
            <a:ext cx="3478213" cy="3592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4495800" y="2667000"/>
            <a:ext cx="4038600" cy="17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瓦斯蒂猛然抓起毡头墨水笔，在纸上潇洒的用力一戳。 </a:t>
            </a:r>
            <a:r>
              <a:rPr lang="zh-CN" altLang="en-US">
                <a:latin typeface="Times New Roman"/>
              </a:rPr>
              <a:t>  </a:t>
            </a:r>
            <a:r>
              <a:rPr lang="zh-CN" altLang="en-US">
                <a:latin typeface="宋体" charset="-122"/>
              </a:rPr>
              <a:t> </a:t>
            </a:r>
            <a:r>
              <a:rPr lang="zh-CN" altLang="en-US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这里！</a:t>
            </a:r>
            <a:r>
              <a:rPr lang="zh-CN" altLang="en-US">
                <a:latin typeface="Times New Roman"/>
              </a:rPr>
              <a:t>”</a:t>
            </a:r>
            <a:endParaRPr lang="zh-CN" altLang="en-US">
              <a:latin typeface="宋体" charset="-122"/>
            </a:endParaRP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e-readingroom\桌面\05.htm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524000"/>
            <a:ext cx="2679700" cy="346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3886200" y="2514600"/>
            <a:ext cx="4114800" cy="1370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瓦斯蒂的老师拿起纸，仔细的研究了半天。 </a:t>
            </a:r>
            <a:r>
              <a:rPr lang="zh-CN" altLang="en-US">
                <a:latin typeface="Times New Roman"/>
              </a:rPr>
              <a:t>   </a:t>
            </a:r>
            <a:r>
              <a:rPr lang="zh-CN" altLang="en-US">
                <a:latin typeface="宋体" charset="-122"/>
              </a:rPr>
              <a:t> </a:t>
            </a:r>
            <a:r>
              <a:rPr lang="zh-CN" altLang="en-US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嗯</a:t>
            </a:r>
            <a:r>
              <a:rPr lang="en-US" altLang="zh-CN">
                <a:latin typeface="Times New Roman"/>
              </a:rPr>
              <a:t>……”</a:t>
            </a:r>
            <a:endParaRPr lang="en-US" altLang="zh-CN">
              <a:latin typeface="宋体" charset="-122"/>
            </a:endParaRP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e-readingroom\桌面\06.htm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66800"/>
            <a:ext cx="2301875" cy="364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962400" y="2590800"/>
            <a:ext cx="38100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她把纸推到瓦斯蒂的跟前，淡淡的说：</a:t>
            </a:r>
            <a:r>
              <a:rPr lang="zh-CN" altLang="en-US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现在，签上你的名字。</a:t>
            </a:r>
            <a:r>
              <a:rPr lang="zh-CN" altLang="en-US">
                <a:latin typeface="Times New Roman"/>
              </a:rPr>
              <a:t>”</a:t>
            </a:r>
            <a:endParaRPr lang="zh-CN" altLang="en-US">
              <a:latin typeface="宋体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e-readingroom\桌面\07.htm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219200"/>
            <a:ext cx="3668713" cy="389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4572000" y="2743200"/>
            <a:ext cx="3810000" cy="17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瓦斯蒂思考了一小会儿，</a:t>
            </a:r>
            <a:r>
              <a:rPr lang="zh-CN" altLang="en-US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好吧，也许我不会画画，但是我</a:t>
            </a:r>
            <a:r>
              <a:rPr lang="zh-CN" altLang="en-US" b="1">
                <a:latin typeface="宋体" charset="-122"/>
              </a:rPr>
              <a:t>会</a:t>
            </a:r>
            <a:r>
              <a:rPr lang="zh-CN" altLang="en-US">
                <a:latin typeface="宋体" charset="-122"/>
              </a:rPr>
              <a:t>签上我的名字。</a:t>
            </a:r>
            <a:r>
              <a:rPr lang="zh-CN" altLang="en-US">
                <a:latin typeface="Times New Roman"/>
              </a:rPr>
              <a:t>”</a:t>
            </a:r>
            <a:r>
              <a:rPr lang="zh-CN" altLang="en-US"/>
              <a:t> </a:t>
            </a: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e-readingroom\桌面\08.htm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066800"/>
            <a:ext cx="2984500" cy="407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419600" y="2057400"/>
            <a:ext cx="3733800" cy="283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到了下周，瓦斯蒂走进她的美术教室。她惊奇的发现，悬挂在老师办公桌前的，正是她画的那个点！而且，她的画还镶嵌在金色的涡型画框里！</a:t>
            </a:r>
            <a:r>
              <a:rPr lang="zh-CN" altLang="en-US"/>
              <a:t> </a:t>
            </a: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e-readingroom\桌面\09.htm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95400"/>
            <a:ext cx="3730625" cy="386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800600" y="2362200"/>
            <a:ext cx="3657600" cy="1370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嗯</a:t>
            </a:r>
            <a:r>
              <a:rPr lang="en-US" altLang="zh-CN">
                <a:latin typeface="Times New Roman"/>
              </a:rPr>
              <a:t>……</a:t>
            </a:r>
            <a:r>
              <a:rPr lang="zh-CN" altLang="en-US">
                <a:latin typeface="宋体" charset="-122"/>
              </a:rPr>
              <a:t>！我可以画比这个更好嘛！</a:t>
            </a:r>
            <a:r>
              <a:rPr lang="zh-CN" altLang="en-US">
                <a:latin typeface="Times New Roman"/>
              </a:rPr>
              <a:t>”</a:t>
            </a:r>
            <a:r>
              <a:rPr lang="zh-CN" altLang="en-US"/>
              <a:t> </a:t>
            </a: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e-readingroom\桌面\10.htm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752600"/>
            <a:ext cx="2354263" cy="266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648200" y="2895600"/>
            <a:ext cx="3581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572000" y="2743200"/>
            <a:ext cx="3962400" cy="1370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她拿出以前从来都没用过的水彩，开始画画。</a:t>
            </a:r>
            <a:r>
              <a:rPr lang="zh-CN" altLang="en-US"/>
              <a:t> </a:t>
            </a: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e-readingroom\桌面\11.htm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00200"/>
            <a:ext cx="3541713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4419600" y="2895600"/>
            <a:ext cx="4114800" cy="17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瓦斯蒂画了又画，画了又画。一个黄点。一个绿点。一个红点。一个蓝点。</a:t>
            </a:r>
            <a:r>
              <a:rPr lang="zh-CN" altLang="en-US"/>
              <a:t> </a:t>
            </a: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4267200" y="2667000"/>
            <a:ext cx="419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pic>
        <p:nvPicPr>
          <p:cNvPr id="13316" name="Picture 4" descr="C:\Documents and Settings\e-readingroom\桌面\12.htm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95400"/>
            <a:ext cx="2890838" cy="350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4572000" y="2209800"/>
            <a:ext cx="33528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蓝色和红色混合在了一起，她发现，她弄出了一个紫色的点。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e-readingroom\桌面\13.htm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524000"/>
            <a:ext cx="3173413" cy="350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800600" y="2514600"/>
            <a:ext cx="3886200" cy="246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要是我能画小点，那我也能画大点。</a:t>
            </a:r>
            <a:r>
              <a:rPr lang="zh-CN" altLang="en-US">
                <a:latin typeface="Times New Roman"/>
              </a:rPr>
              <a:t>”</a:t>
            </a:r>
            <a:r>
              <a:rPr lang="zh-CN" altLang="en-US">
                <a:latin typeface="宋体" charset="-122"/>
              </a:rPr>
              <a:t>瓦斯蒂挥舞着一只大画笔，在一张大纸上作画，颜色四溅，她想画大大的点。</a:t>
            </a:r>
            <a:r>
              <a:rPr lang="zh-CN" altLang="en-US"/>
              <a:t> </a:t>
            </a: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e-readingroom\桌面\14.htm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990600"/>
            <a:ext cx="2627313" cy="451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4648200" y="2819400"/>
            <a:ext cx="38862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瓦斯蒂甚至可以营造出一个点的氛围，而不是直接画出一个点。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e-readingroom\桌面\15.htm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762000"/>
            <a:ext cx="8372475" cy="347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533400" y="4572000"/>
            <a:ext cx="7924800" cy="1370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几星期后，在学校的美术展览会上，瓦斯蒂画的点赢得了许多的啧啧称赞声。</a:t>
            </a: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e-readingroom\桌面\16.htm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90600"/>
            <a:ext cx="4110038" cy="451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5562600" y="1143000"/>
            <a:ext cx="2971800" cy="4656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瓦斯蒂发现一个小男孩仰望着她。 </a:t>
            </a:r>
            <a:r>
              <a:rPr lang="zh-CN" altLang="en-US">
                <a:latin typeface="Times New Roman"/>
              </a:rPr>
              <a:t>  </a:t>
            </a:r>
            <a:r>
              <a:rPr lang="zh-CN" altLang="en-US">
                <a:latin typeface="宋体" charset="-122"/>
              </a:rPr>
              <a:t> </a:t>
            </a:r>
            <a:r>
              <a:rPr lang="zh-CN" altLang="en-US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你真是一个艺术家。我好希望我也能画的这么好。</a:t>
            </a:r>
            <a:r>
              <a:rPr lang="zh-CN" altLang="en-US">
                <a:latin typeface="Times New Roman"/>
              </a:rPr>
              <a:t>”</a:t>
            </a:r>
            <a:endParaRPr lang="zh-CN" altLang="en-US">
              <a:latin typeface="宋体" charset="-122"/>
            </a:endParaRPr>
          </a:p>
          <a:p>
            <a:pPr>
              <a:spcBef>
                <a:spcPct val="50000"/>
              </a:spcBef>
            </a:pPr>
            <a:r>
              <a:rPr lang="zh-CN" altLang="en-US">
                <a:latin typeface="Times New Roman"/>
              </a:rPr>
              <a:t>   </a:t>
            </a:r>
            <a:r>
              <a:rPr lang="zh-CN" altLang="en-US">
                <a:latin typeface="宋体" charset="-122"/>
              </a:rPr>
              <a:t> </a:t>
            </a:r>
            <a:r>
              <a:rPr lang="zh-CN" altLang="en-US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我打赌你肯定没问题。</a:t>
            </a:r>
            <a:r>
              <a:rPr lang="zh-CN" altLang="en-US">
                <a:latin typeface="Times New Roman"/>
              </a:rPr>
              <a:t>”</a:t>
            </a:r>
            <a:endParaRPr lang="zh-CN" altLang="en-US">
              <a:latin typeface="宋体" charset="-122"/>
            </a:endParaRPr>
          </a:p>
          <a:p>
            <a:pPr>
              <a:spcBef>
                <a:spcPct val="50000"/>
              </a:spcBef>
            </a:pPr>
            <a:r>
              <a:rPr lang="zh-CN" altLang="en-US">
                <a:latin typeface="Times New Roman"/>
              </a:rPr>
              <a:t>   </a:t>
            </a:r>
            <a:r>
              <a:rPr lang="zh-CN" altLang="en-US">
                <a:latin typeface="宋体" charset="-122"/>
              </a:rPr>
              <a:t> </a:t>
            </a:r>
            <a:r>
              <a:rPr lang="zh-CN" altLang="en-US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我？不，我不行的。没有尺我不可能画这么直的线条。</a:t>
            </a:r>
            <a:r>
              <a:rPr lang="zh-CN" altLang="en-US">
                <a:latin typeface="Times New Roman"/>
              </a:rPr>
              <a:t>”</a:t>
            </a:r>
            <a:endParaRPr lang="zh-CN" altLang="en-US">
              <a:latin typeface="宋体" charset="-122"/>
            </a:endParaRP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e-readingroom\桌面\17.htm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600200"/>
            <a:ext cx="3248025" cy="361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4724400" y="2209800"/>
            <a:ext cx="3429000" cy="283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瓦斯蒂笑了。 她递给小男孩一张纸。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画给我看看。</a:t>
            </a:r>
            <a:r>
              <a:rPr lang="zh-CN" altLang="en-US">
                <a:latin typeface="Times New Roman"/>
              </a:rPr>
              <a:t>”</a:t>
            </a:r>
            <a:endParaRPr lang="zh-CN" altLang="en-US">
              <a:latin typeface="宋体" charset="-122"/>
            </a:endParaRPr>
          </a:p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小男孩画线的时候，他的笔抖个不停。</a:t>
            </a: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e-readingroom\桌面\18.htm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24000"/>
            <a:ext cx="2238375" cy="338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4267200" y="2590800"/>
            <a:ext cx="3733800" cy="1370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宋体" charset="-122"/>
              </a:rPr>
              <a:t>瓦斯蒂注视着男孩的画。 过了一会儿，她说</a:t>
            </a:r>
            <a:r>
              <a:rPr lang="en-US" altLang="zh-CN">
                <a:latin typeface="Times New Roman"/>
              </a:rPr>
              <a:t>……</a:t>
            </a:r>
            <a:endParaRPr lang="en-US" altLang="zh-CN">
              <a:latin typeface="宋体" charset="-122"/>
            </a:endParaRP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e-readingroom\桌面\19.htm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219200"/>
            <a:ext cx="3898900" cy="397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638800" y="2133600"/>
            <a:ext cx="1981200" cy="1370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Times New Roman"/>
              </a:rPr>
              <a:t>“</a:t>
            </a:r>
            <a:r>
              <a:rPr lang="zh-CN" altLang="en-US">
                <a:latin typeface="宋体" charset="-122"/>
              </a:rPr>
              <a:t>请</a:t>
            </a:r>
            <a:r>
              <a:rPr lang="en-US" altLang="zh-CN">
                <a:latin typeface="Times New Roman"/>
              </a:rPr>
              <a:t>……</a:t>
            </a:r>
            <a:r>
              <a:rPr lang="zh-CN" altLang="en-US">
                <a:latin typeface="宋体" charset="-122"/>
              </a:rPr>
              <a:t>签上你的名字。</a:t>
            </a:r>
            <a:r>
              <a:rPr lang="zh-CN" altLang="en-US">
                <a:latin typeface="Times New Roman"/>
              </a:rPr>
              <a:t>”</a:t>
            </a:r>
            <a:r>
              <a:rPr lang="zh-CN" altLang="en-US"/>
              <a:t> </a:t>
            </a: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宋体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481</Words>
  <Application>Microsoft Office PowerPoint</Application>
  <PresentationFormat>全屏显示(4:3)</PresentationFormat>
  <Paragraphs>24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3" baseType="lpstr">
      <vt:lpstr>Times New Roman</vt:lpstr>
      <vt:lpstr>宋体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ecnulib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e-readingroom</dc:creator>
  <cp:lastModifiedBy>liziwen</cp:lastModifiedBy>
  <cp:revision>2</cp:revision>
  <dcterms:created xsi:type="dcterms:W3CDTF">2007-11-25T05:17:29Z</dcterms:created>
  <dcterms:modified xsi:type="dcterms:W3CDTF">2017-07-24T08:22:36Z</dcterms:modified>
</cp:coreProperties>
</file>