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40E036-E56E-483D-AEB1-9BDB2A611F5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0421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06BC4D-B412-45B6-AF1E-B4F134AFCD1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60810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75C132-4B1A-4AF7-A76C-C6E5260F75A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86842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5168EE-6F52-4F78-9650-B7596ACF314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59211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EF238-15CE-415E-8EE1-7A863B854C7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81506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F133A-8553-4C1B-8BDB-41AF4E43869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7734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3D553B-139E-4565-9CB6-A3FDD9E3C90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9926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7A5114-7BA0-4A9A-B47F-6232923DF19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15795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CA620A-FB28-4116-86E2-34B81D08D68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96354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79E67-6166-4083-9A43-2E078F116E3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34656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7CEC5B-1944-4F75-8A38-12545DF1EC7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6498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34EB26-838D-4CF6-9AE5-E2AAA2DB4AB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6165850"/>
            <a:ext cx="7772400" cy="533400"/>
          </a:xfrm>
        </p:spPr>
        <p:txBody>
          <a:bodyPr/>
          <a:lstStyle/>
          <a:p>
            <a:r>
              <a:rPr lang="zh-CN" altLang="zh-CN" sz="2000" b="1"/>
              <a:t>发脾气大叫的妈妈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88913"/>
            <a:ext cx="7488237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6165850"/>
            <a:ext cx="8229600" cy="493713"/>
          </a:xfrm>
        </p:spPr>
        <p:txBody>
          <a:bodyPr/>
          <a:lstStyle/>
          <a:p>
            <a:endParaRPr lang="zh-CN" altLang="zh-CN" sz="4000"/>
          </a:p>
        </p:txBody>
      </p:sp>
      <p:pic>
        <p:nvPicPr>
          <p:cNvPr id="4099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7488237" cy="619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6165850"/>
            <a:ext cx="8229600" cy="476250"/>
          </a:xfrm>
        </p:spPr>
        <p:txBody>
          <a:bodyPr/>
          <a:lstStyle/>
          <a:p>
            <a:r>
              <a:rPr lang="zh-CN" altLang="zh-CN" sz="2400" b="1"/>
              <a:t>今天早上,我妈妈冲着我生气地发脾气大叫.</a:t>
            </a:r>
            <a:r>
              <a:rPr lang="zh-CN" altLang="zh-CN" sz="4000"/>
              <a:t> </a:t>
            </a:r>
          </a:p>
        </p:txBody>
      </p:sp>
      <p:pic>
        <p:nvPicPr>
          <p:cNvPr id="5123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0"/>
            <a:ext cx="7416800" cy="631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6237288"/>
            <a:ext cx="8229600" cy="620712"/>
          </a:xfrm>
        </p:spPr>
        <p:txBody>
          <a:bodyPr/>
          <a:lstStyle/>
          <a:p>
            <a:r>
              <a:rPr lang="zh-CN" altLang="zh-CN" sz="2400" b="1"/>
              <a:t>结果,吓得我全身都散开飞跑了...</a:t>
            </a:r>
            <a:r>
              <a:rPr lang="zh-CN" altLang="zh-CN" sz="4000"/>
              <a:t> </a:t>
            </a:r>
          </a:p>
        </p:txBody>
      </p:sp>
      <p:pic>
        <p:nvPicPr>
          <p:cNvPr id="6147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488237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237288"/>
            <a:ext cx="8229600" cy="620712"/>
          </a:xfrm>
        </p:spPr>
        <p:txBody>
          <a:bodyPr/>
          <a:lstStyle/>
          <a:p>
            <a:r>
              <a:rPr lang="zh-CN" altLang="zh-CN" sz="2400" b="1"/>
              <a:t>我的脑袋飞到了宇宙里.</a:t>
            </a:r>
            <a:r>
              <a:rPr lang="zh-CN" altLang="zh-CN" sz="4000"/>
              <a:t> </a:t>
            </a:r>
          </a:p>
        </p:txBody>
      </p:sp>
      <p:pic>
        <p:nvPicPr>
          <p:cNvPr id="7171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1913"/>
            <a:ext cx="7272337" cy="618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165850"/>
            <a:ext cx="8229600" cy="493713"/>
          </a:xfrm>
        </p:spPr>
        <p:txBody>
          <a:bodyPr/>
          <a:lstStyle/>
          <a:p>
            <a:r>
              <a:rPr lang="zh-CN" altLang="zh-CN" sz="2000" b="1"/>
              <a:t>我的肚子落入了大海里.</a:t>
            </a:r>
            <a:r>
              <a:rPr lang="zh-CN" altLang="zh-CN" sz="3600"/>
              <a:t> </a:t>
            </a:r>
          </a:p>
        </p:txBody>
      </p:sp>
      <p:pic>
        <p:nvPicPr>
          <p:cNvPr id="8195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88" y="60325"/>
            <a:ext cx="7410450" cy="613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6165850"/>
            <a:ext cx="8229600" cy="692150"/>
          </a:xfrm>
        </p:spPr>
        <p:txBody>
          <a:bodyPr/>
          <a:lstStyle/>
          <a:p>
            <a:r>
              <a:rPr lang="zh-CN" altLang="zh-CN" sz="2000" b="1"/>
              <a:t>我的翅膀掉到了热带丛林中.</a:t>
            </a:r>
            <a:r>
              <a:rPr lang="zh-CN" altLang="zh-CN" sz="4000"/>
              <a:t> </a:t>
            </a:r>
          </a:p>
        </p:txBody>
      </p:sp>
      <p:pic>
        <p:nvPicPr>
          <p:cNvPr id="9219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7475"/>
            <a:ext cx="74168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092825"/>
            <a:ext cx="8229600" cy="495300"/>
          </a:xfrm>
        </p:spPr>
        <p:txBody>
          <a:bodyPr/>
          <a:lstStyle/>
          <a:p>
            <a:r>
              <a:rPr lang="zh-CN" altLang="zh-CN" sz="2000" b="1"/>
              <a:t>我的嘴巴插在了高山上.</a:t>
            </a:r>
            <a:r>
              <a:rPr lang="zh-CN" altLang="zh-CN" sz="4000"/>
              <a:t> </a:t>
            </a:r>
          </a:p>
        </p:txBody>
      </p:sp>
      <p:pic>
        <p:nvPicPr>
          <p:cNvPr id="10243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8738"/>
            <a:ext cx="7345362" cy="607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6146800"/>
            <a:ext cx="8229600" cy="711200"/>
          </a:xfrm>
        </p:spPr>
        <p:txBody>
          <a:bodyPr/>
          <a:lstStyle/>
          <a:p>
            <a:r>
              <a:rPr lang="zh-CN" altLang="zh-CN" sz="2400" b="1"/>
              <a:t>我的尾巴呢? 它在街上就像是个谜.</a:t>
            </a:r>
            <a:r>
              <a:rPr lang="zh-CN" altLang="zh-CN" sz="4000"/>
              <a:t> </a:t>
            </a:r>
          </a:p>
        </p:txBody>
      </p:sp>
      <p:pic>
        <p:nvPicPr>
          <p:cNvPr id="11267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8738"/>
            <a:ext cx="7488238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5445125"/>
            <a:ext cx="8229600" cy="1143000"/>
          </a:xfrm>
        </p:spPr>
        <p:txBody>
          <a:bodyPr/>
          <a:lstStyle/>
          <a:p>
            <a:r>
              <a:rPr lang="zh-CN" altLang="zh-CN" sz="1800" b="1"/>
              <a:t>我就剩下了一双脚,跑啊跑...</a:t>
            </a:r>
            <a:br>
              <a:rPr lang="zh-CN" altLang="zh-CN" sz="1800" b="1"/>
            </a:br>
            <a:r>
              <a:rPr lang="zh-CN" altLang="zh-CN" sz="1800" b="1"/>
              <a:t>我想叫,但没有嘴.我想找,但没有眼睛.我想飞,但没有翅膀.</a:t>
            </a:r>
            <a:br>
              <a:rPr lang="zh-CN" altLang="zh-CN" sz="1800" b="1"/>
            </a:br>
            <a:r>
              <a:rPr lang="zh-CN" altLang="zh-CN" sz="1800" b="1"/>
              <a:t>跑啊跑,到了傍晚跑到了撒哈拉大沙漠,我累了.</a:t>
            </a:r>
            <a:br>
              <a:rPr lang="zh-CN" altLang="zh-CN" sz="1800" b="1"/>
            </a:br>
            <a:r>
              <a:rPr lang="zh-CN" altLang="zh-CN" sz="1800" b="1"/>
              <a:t>这时一个大影子罩住了我.</a:t>
            </a:r>
          </a:p>
        </p:txBody>
      </p:sp>
      <p:pic>
        <p:nvPicPr>
          <p:cNvPr id="12291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26537" cy="520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092825"/>
            <a:ext cx="8229600" cy="765175"/>
          </a:xfrm>
        </p:spPr>
        <p:txBody>
          <a:bodyPr/>
          <a:lstStyle/>
          <a:p>
            <a:pPr>
              <a:lnSpc>
                <a:spcPct val="50000"/>
              </a:lnSpc>
            </a:pPr>
            <a:r>
              <a:rPr lang="zh-CN" altLang="zh-CN" sz="2000" b="1"/>
              <a:t>是我发脾气大叫的妈妈开着大船来了.她已经把那些丢掉的部分给找了回来,并把他们重新缝好连上.</a:t>
            </a:r>
            <a:r>
              <a:rPr lang="zh-CN" altLang="zh-CN"/>
              <a:t> </a:t>
            </a:r>
          </a:p>
        </p:txBody>
      </p:sp>
      <p:pic>
        <p:nvPicPr>
          <p:cNvPr id="13315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308725"/>
            <a:ext cx="8229600" cy="549275"/>
          </a:xfrm>
        </p:spPr>
        <p:txBody>
          <a:bodyPr/>
          <a:lstStyle/>
          <a:p>
            <a:r>
              <a:rPr lang="zh-CN" altLang="zh-CN" sz="2000" b="1"/>
              <a:t>最后找到了我的脚,这下全缝好了.</a:t>
            </a:r>
            <a:r>
              <a:rPr lang="zh-CN" altLang="zh-CN" sz="4000"/>
              <a:t> </a:t>
            </a:r>
          </a:p>
        </p:txBody>
      </p:sp>
      <p:pic>
        <p:nvPicPr>
          <p:cNvPr id="14339" name="Picture 3" descr="发脾气大叫的妈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7561262" cy="651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5013325"/>
            <a:ext cx="8675688" cy="908050"/>
          </a:xfrm>
        </p:spPr>
        <p:txBody>
          <a:bodyPr/>
          <a:lstStyle/>
          <a:p>
            <a:r>
              <a:rPr lang="zh-CN" altLang="zh-CN" sz="2000" b="1"/>
              <a:t>"对不起!"发脾气大叫的妈妈对我说.  然后我们就开船回家了.</a:t>
            </a:r>
            <a:r>
              <a:rPr lang="zh-CN" altLang="zh-CN"/>
              <a:t> </a:t>
            </a:r>
          </a:p>
        </p:txBody>
      </p:sp>
      <p:pic>
        <p:nvPicPr>
          <p:cNvPr id="15363" name="Picture 3" descr="发脾气大叫的妈妈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62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196</Words>
  <Characters>0</Characters>
  <Application>Microsoft Office PowerPoint</Application>
  <DocSecurity>0</DocSecurity>
  <PresentationFormat>全屏显示(4:3)</PresentationFormat>
  <Lines>0</Lines>
  <Paragraphs>12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8" baseType="lpstr">
      <vt:lpstr>Arial</vt:lpstr>
      <vt:lpstr>宋体</vt:lpstr>
      <vt:lpstr>Wingdings</vt:lpstr>
      <vt:lpstr>Tahoma</vt:lpstr>
      <vt:lpstr>默认设计模板</vt:lpstr>
      <vt:lpstr>发脾气大叫的妈妈</vt:lpstr>
      <vt:lpstr>PowerPoint 演示文稿</vt:lpstr>
      <vt:lpstr>今天早上,我妈妈冲着我生气地发脾气大叫. </vt:lpstr>
      <vt:lpstr>结果,吓得我全身都散开飞跑了... </vt:lpstr>
      <vt:lpstr>我的脑袋飞到了宇宙里. </vt:lpstr>
      <vt:lpstr>我的肚子落入了大海里. </vt:lpstr>
      <vt:lpstr>我的翅膀掉到了热带丛林中. </vt:lpstr>
      <vt:lpstr>我的嘴巴插在了高山上. </vt:lpstr>
      <vt:lpstr>我的尾巴呢? 它在街上就像是个谜. </vt:lpstr>
      <vt:lpstr>我就剩下了一双脚,跑啊跑... 我想叫,但没有嘴.我想找,但没有眼睛.我想飞,但没有翅膀. 跑啊跑,到了傍晚跑到了撒哈拉大沙漠,我累了. 这时一个大影子罩住了我.</vt:lpstr>
      <vt:lpstr>是我发脾气大叫的妈妈开着大船来了.她已经把那些丢掉的部分给找了回来,并把他们重新缝好连上. </vt:lpstr>
      <vt:lpstr>最后找到了我的脚,这下全缝好了. </vt:lpstr>
      <vt:lpstr>"对不起!"发脾气大叫的妈妈对我说.  然后我们就开船回家了. </vt:lpstr>
    </vt:vector>
  </TitlesOfParts>
  <Company>m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liziwen</cp:lastModifiedBy>
  <cp:revision>29</cp:revision>
  <cp:lastPrinted>1899-12-30T00:00:00Z</cp:lastPrinted>
  <dcterms:created xsi:type="dcterms:W3CDTF">2010-12-14T10:44:26Z</dcterms:created>
  <dcterms:modified xsi:type="dcterms:W3CDTF">2017-07-24T09:03:49Z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