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7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A3D88A-7B8F-41D3-B2F8-FC225B2245EF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723460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0B30A2-CE9D-483F-81BD-A92C9EDAD466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125859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C305D9-437B-4CA4-95E3-44F52214E347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423506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D43880-1EB0-4707-8213-417CF6514D88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887553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D1B452-E5CF-4DE5-938B-4A3B5F0B0436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22573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A3EA5A-D8C7-43DD-ACFB-D7A247E2EAA2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7916173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1E5F5E-BF43-4D21-AF2C-6A23B9005AF9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705019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059CC2-BB4A-4E6F-B571-FCD677A98777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743514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5BD0FD-29EE-40C6-A048-E6A0A08D718D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3411053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4D3416-BFDA-4B69-AA69-E5BBBA49CB34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927697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B1F584-3FF2-402C-8FFE-13A38BAC8721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962633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CD36878-BD17-43E3-8C5D-D972F178C32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5vyk.5d6d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71438"/>
            <a:ext cx="6684963" cy="674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1123950"/>
            <a:ext cx="911225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1052513"/>
            <a:ext cx="911225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1052513"/>
            <a:ext cx="911225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838200"/>
            <a:ext cx="911225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981075"/>
            <a:ext cx="911225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63613"/>
            <a:ext cx="9144000" cy="4986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908050"/>
            <a:ext cx="9113837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981075"/>
            <a:ext cx="911225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981075"/>
            <a:ext cx="911225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909638"/>
            <a:ext cx="9112250" cy="4967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050"/>
            <a:ext cx="9144000" cy="498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836613"/>
            <a:ext cx="9110663" cy="4967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14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981075"/>
            <a:ext cx="9110662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8" baseType="lpstr">
      <vt:lpstr>Arial</vt:lpstr>
      <vt:lpstr>宋体</vt:lpstr>
      <vt:lpstr>Wingdings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绘本在线论坛 www.ppsbook.com</dc:creator>
  <cp:lastModifiedBy>liziwen</cp:lastModifiedBy>
  <cp:revision>1</cp:revision>
  <cp:lastPrinted>1899-12-30T00:00:00Z</cp:lastPrinted>
  <dcterms:created xsi:type="dcterms:W3CDTF">2010-03-28T20:16:26Z</dcterms:created>
  <dcterms:modified xsi:type="dcterms:W3CDTF">2017-07-24T09:06:52Z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2052-6.5.0.1966</vt:lpwstr>
  </property>
</Properties>
</file>